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80" r:id="rId5"/>
    <p:sldId id="260" r:id="rId6"/>
    <p:sldId id="268" r:id="rId7"/>
    <p:sldId id="262" r:id="rId8"/>
    <p:sldId id="286" r:id="rId9"/>
    <p:sldId id="287" r:id="rId10"/>
    <p:sldId id="288" r:id="rId11"/>
    <p:sldId id="289" r:id="rId12"/>
    <p:sldId id="290" r:id="rId13"/>
    <p:sldId id="291" r:id="rId14"/>
    <p:sldId id="269" r:id="rId15"/>
    <p:sldId id="273" r:id="rId16"/>
    <p:sldId id="270" r:id="rId17"/>
    <p:sldId id="278" r:id="rId18"/>
    <p:sldId id="277" r:id="rId19"/>
    <p:sldId id="28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6A0FB-6385-4900-90FB-68AF47774FF2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CCEB87-305D-4E48-84B8-1EA85244D5BB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5C0700C0-70B2-4C16-B786-AE01EFDD22F0}" type="parTrans" cxnId="{3EEAAFD3-BA6E-46B2-9A6A-470CE48E1F3B}">
      <dgm:prSet/>
      <dgm:spPr/>
      <dgm:t>
        <a:bodyPr/>
        <a:lstStyle/>
        <a:p>
          <a:endParaRPr lang="en-US"/>
        </a:p>
      </dgm:t>
    </dgm:pt>
    <dgm:pt modelId="{F62F98B1-1630-4CBE-9FF4-1459CE981F32}" type="sibTrans" cxnId="{3EEAAFD3-BA6E-46B2-9A6A-470CE48E1F3B}">
      <dgm:prSet/>
      <dgm:spPr/>
      <dgm:t>
        <a:bodyPr/>
        <a:lstStyle/>
        <a:p>
          <a:endParaRPr lang="en-US"/>
        </a:p>
      </dgm:t>
    </dgm:pt>
    <dgm:pt modelId="{BF4BFA2F-8DE7-40C3-8A64-AD27EF521C2E}" type="pres">
      <dgm:prSet presAssocID="{7AD6A0FB-6385-4900-90FB-68AF47774FF2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C192163-CD6C-422B-A976-BFBAF75FF3E2}" type="pres">
      <dgm:prSet presAssocID="{19CCEB87-305D-4E48-84B8-1EA85244D5BB}" presName="composite" presStyleCnt="0"/>
      <dgm:spPr/>
    </dgm:pt>
    <dgm:pt modelId="{B06CCA3E-58B5-4429-9D21-007FBB6A3AB2}" type="pres">
      <dgm:prSet presAssocID="{19CCEB87-305D-4E48-84B8-1EA85244D5BB}" presName="rect1" presStyleLbl="bgImgPlace1" presStyleIdx="0" presStyleCnt="1" custScaleX="163908" custScaleY="262306" custLinFactNeighborX="966" custLinFactNeighborY="-87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  <a:ln w="19050">
          <a:solidFill>
            <a:schemeClr val="tx1">
              <a:lumMod val="50000"/>
              <a:lumOff val="50000"/>
            </a:schemeClr>
          </a:solidFill>
        </a:ln>
      </dgm:spPr>
    </dgm:pt>
    <dgm:pt modelId="{78C89192-6868-4DDA-9D94-4C22E8F40D37}" type="pres">
      <dgm:prSet presAssocID="{19CCEB87-305D-4E48-84B8-1EA85244D5BB}" presName="rect2" presStyleLbl="node1" presStyleIdx="0" presStyleCnt="1" custFlipHor="1" custScaleX="8904" custScaleY="78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03FFC55-E139-43ED-B57E-EAEA0A40757E}" type="presOf" srcId="{19CCEB87-305D-4E48-84B8-1EA85244D5BB}" destId="{78C89192-6868-4DDA-9D94-4C22E8F40D37}" srcOrd="0" destOrd="0" presId="urn:microsoft.com/office/officeart/2008/layout/BendingPictureBlocks"/>
    <dgm:cxn modelId="{66897AB4-FCC8-44F6-9D65-A7AD4EEFFBF4}" type="presOf" srcId="{7AD6A0FB-6385-4900-90FB-68AF47774FF2}" destId="{BF4BFA2F-8DE7-40C3-8A64-AD27EF521C2E}" srcOrd="0" destOrd="0" presId="urn:microsoft.com/office/officeart/2008/layout/BendingPictureBlocks"/>
    <dgm:cxn modelId="{3EEAAFD3-BA6E-46B2-9A6A-470CE48E1F3B}" srcId="{7AD6A0FB-6385-4900-90FB-68AF47774FF2}" destId="{19CCEB87-305D-4E48-84B8-1EA85244D5BB}" srcOrd="0" destOrd="0" parTransId="{5C0700C0-70B2-4C16-B786-AE01EFDD22F0}" sibTransId="{F62F98B1-1630-4CBE-9FF4-1459CE981F32}"/>
    <dgm:cxn modelId="{E8C21ECB-64CA-42EE-BB95-A38D5241A4F9}" type="presParOf" srcId="{BF4BFA2F-8DE7-40C3-8A64-AD27EF521C2E}" destId="{CC192163-CD6C-422B-A976-BFBAF75FF3E2}" srcOrd="0" destOrd="0" presId="urn:microsoft.com/office/officeart/2008/layout/BendingPictureBlocks"/>
    <dgm:cxn modelId="{BA1D258B-24C3-4B36-A0E6-4D3AC3749EAD}" type="presParOf" srcId="{CC192163-CD6C-422B-A976-BFBAF75FF3E2}" destId="{B06CCA3E-58B5-4429-9D21-007FBB6A3AB2}" srcOrd="0" destOrd="0" presId="urn:microsoft.com/office/officeart/2008/layout/BendingPictureBlocks"/>
    <dgm:cxn modelId="{C1DD9193-54D8-460F-966B-D122455007C4}" type="presParOf" srcId="{CC192163-CD6C-422B-A976-BFBAF75FF3E2}" destId="{78C89192-6868-4DDA-9D94-4C22E8F40D37}" srcOrd="1" destOrd="0" presId="urn:microsoft.com/office/officeart/2008/layout/BendingPictureBlocks"/>
  </dgm:cxnLst>
  <dgm:bg/>
  <dgm:whole>
    <a:ln w="127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CCA3E-58B5-4429-9D21-007FBB6A3AB2}">
      <dsp:nvSpPr>
        <dsp:cNvPr id="0" name=""/>
        <dsp:cNvSpPr/>
      </dsp:nvSpPr>
      <dsp:spPr>
        <a:xfrm>
          <a:off x="120898" y="112361"/>
          <a:ext cx="1708141" cy="229913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89192-6868-4DDA-9D94-4C22E8F40D37}">
      <dsp:nvSpPr>
        <dsp:cNvPr id="0" name=""/>
        <dsp:cNvSpPr/>
      </dsp:nvSpPr>
      <dsp:spPr>
        <a:xfrm flipH="1">
          <a:off x="312857" y="1460112"/>
          <a:ext cx="50289" cy="442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312857" y="1460112"/>
        <a:ext cx="50289" cy="44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EF116-D5FC-4F8F-998E-A9C1290601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6A38-BF95-49C5-9361-C815CDA747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6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17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3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473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0850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65814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79319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5186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213459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7645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660328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D753798A-EA77-46EB-A121-A9C0E2741236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407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E2848-00BD-4311-96C1-B3092E215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A82A8D-0FE1-455C-8287-42A41BB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15BAF-A0EC-4C27-A30F-2C7410AA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2B448C-E2B6-4A51-B7B9-530CD213A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C6139-305A-43A2-AD3D-EF33DDB0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788535" y="309617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dist"/>
            <a:r>
              <a:rPr lang="zh-CN" altLang="zh-CN" sz="2133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成功项目展示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740487" y="741531"/>
            <a:ext cx="2719028" cy="276977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914096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F3F08ED6-B608-4D6D-916B-26700AF07799}"/>
              </a:ext>
            </a:extLst>
          </p:cNvPr>
          <p:cNvGrpSpPr/>
          <p:nvPr userDrawn="1"/>
        </p:nvGrpSpPr>
        <p:grpSpPr>
          <a:xfrm>
            <a:off x="825" y="368749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A85E5F7D-0997-4B04-A522-D6A52C62A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90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1784E699-A783-499E-AB60-9CF1C1BDA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90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8370D417-BEA1-4876-A03E-34728E279A33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296813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763135" y="309617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/>
            <a:r>
              <a:rPr lang="zh-CN" altLang="zh-CN" sz="2133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明年工作计划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715087" y="741531"/>
            <a:ext cx="2719028" cy="276977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914096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2F72F9A6-82DA-46F7-8C3A-6661FE90CF18}"/>
              </a:ext>
            </a:extLst>
          </p:cNvPr>
          <p:cNvGrpSpPr/>
          <p:nvPr userDrawn="1"/>
        </p:nvGrpSpPr>
        <p:grpSpPr>
          <a:xfrm>
            <a:off x="825" y="368749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4855BFD0-0BA0-4B6B-B6FC-865772C61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90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220CD87A-E9B8-4B4A-91FC-6C2EA95F5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90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5159AB0C-3DC3-400C-99B0-FEE2C0718648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121158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1C771-808D-4118-A312-7628C40D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BC555-11AE-464E-8A31-04F533D7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D6258E-2D19-4C23-BC2A-5E7199F51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B93EA9-346D-4046-BACE-6ED78E085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381C47-B006-4C3C-9E9F-6B60D75D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28CDD1-E797-448B-80FC-1FF7C5D2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6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99FDD-F519-420E-BF95-5CF71868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C17B8E-EA2B-413F-B19B-17FD148A51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E57ED9-1C6B-4A38-BE58-3DB588EC7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49CA0C-AEC6-4B7B-951E-48BC7891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89AB40-302B-411B-9CD4-3E7202FF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2AC548-318D-4CA4-B2B9-AA28E4E8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E4C96-9EDC-475F-BA5C-FECEE1C0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D2D17-3CFA-4C1D-BB30-872BEB010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A66DD9-A026-4C47-93A1-645A2D3BB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20438-3058-4CC3-8349-01D8DC8A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7C9D08-61AD-4614-BB2A-7698F3E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D15D37-5975-48D8-BB7F-D2BFD8342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63B7C9-A140-4BB6-BFB7-19C4DEBE8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C76E3-2E49-421D-B3FB-C694757C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9DCB85-5328-4FF2-8954-D4FB3ACD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DE031E-4BC0-4C86-AA4B-DFFBD063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16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0436" y="548680"/>
            <a:ext cx="10591128" cy="45719"/>
            <a:chOff x="800436" y="548680"/>
            <a:chExt cx="10591128" cy="45719"/>
          </a:xfrm>
        </p:grpSpPr>
        <p:sp>
          <p:nvSpPr>
            <p:cNvPr id="3" name="任意多边形 2"/>
            <p:cNvSpPr/>
            <p:nvPr/>
          </p:nvSpPr>
          <p:spPr>
            <a:xfrm>
              <a:off x="800436" y="548680"/>
              <a:ext cx="2631268" cy="45719"/>
            </a:xfrm>
            <a:custGeom>
              <a:avLst/>
              <a:gdLst>
                <a:gd name="connsiteX0" fmla="*/ 0 w 6158753"/>
                <a:gd name="connsiteY0" fmla="*/ 0 h 53789"/>
                <a:gd name="connsiteX1" fmla="*/ 107576 w 6158753"/>
                <a:gd name="connsiteY1" fmla="*/ 0 h 53789"/>
                <a:gd name="connsiteX2" fmla="*/ 1425388 w 6158753"/>
                <a:gd name="connsiteY2" fmla="*/ 8965 h 53789"/>
                <a:gd name="connsiteX3" fmla="*/ 1532964 w 6158753"/>
                <a:gd name="connsiteY3" fmla="*/ 17930 h 53789"/>
                <a:gd name="connsiteX4" fmla="*/ 1828800 w 6158753"/>
                <a:gd name="connsiteY4" fmla="*/ 35859 h 53789"/>
                <a:gd name="connsiteX5" fmla="*/ 2725270 w 6158753"/>
                <a:gd name="connsiteY5" fmla="*/ 26895 h 53789"/>
                <a:gd name="connsiteX6" fmla="*/ 2886635 w 6158753"/>
                <a:gd name="connsiteY6" fmla="*/ 17930 h 53789"/>
                <a:gd name="connsiteX7" fmla="*/ 5217459 w 6158753"/>
                <a:gd name="connsiteY7" fmla="*/ 26895 h 53789"/>
                <a:gd name="connsiteX8" fmla="*/ 5262282 w 6158753"/>
                <a:gd name="connsiteY8" fmla="*/ 35859 h 53789"/>
                <a:gd name="connsiteX9" fmla="*/ 5791200 w 6158753"/>
                <a:gd name="connsiteY9" fmla="*/ 53789 h 53789"/>
                <a:gd name="connsiteX10" fmla="*/ 6113929 w 6158753"/>
                <a:gd name="connsiteY10" fmla="*/ 44824 h 53789"/>
                <a:gd name="connsiteX11" fmla="*/ 6140823 w 6158753"/>
                <a:gd name="connsiteY11" fmla="*/ 35859 h 53789"/>
                <a:gd name="connsiteX12" fmla="*/ 6158753 w 6158753"/>
                <a:gd name="connsiteY12" fmla="*/ 17930 h 5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58753" h="53789">
                  <a:moveTo>
                    <a:pt x="0" y="0"/>
                  </a:moveTo>
                  <a:cubicBezTo>
                    <a:pt x="105634" y="21128"/>
                    <a:pt x="-25858" y="0"/>
                    <a:pt x="107576" y="0"/>
                  </a:cubicBezTo>
                  <a:lnTo>
                    <a:pt x="1425388" y="8965"/>
                  </a:lnTo>
                  <a:lnTo>
                    <a:pt x="1532964" y="17930"/>
                  </a:lnTo>
                  <a:lnTo>
                    <a:pt x="1828800" y="35859"/>
                  </a:lnTo>
                  <a:lnTo>
                    <a:pt x="2725270" y="26895"/>
                  </a:lnTo>
                  <a:cubicBezTo>
                    <a:pt x="2779134" y="25982"/>
                    <a:pt x="2832764" y="17930"/>
                    <a:pt x="2886635" y="17930"/>
                  </a:cubicBezTo>
                  <a:lnTo>
                    <a:pt x="5217459" y="26895"/>
                  </a:lnTo>
                  <a:cubicBezTo>
                    <a:pt x="5232400" y="29883"/>
                    <a:pt x="5247062" y="35146"/>
                    <a:pt x="5262282" y="35859"/>
                  </a:cubicBezTo>
                  <a:cubicBezTo>
                    <a:pt x="5438496" y="44119"/>
                    <a:pt x="5791200" y="53789"/>
                    <a:pt x="5791200" y="53789"/>
                  </a:cubicBezTo>
                  <a:cubicBezTo>
                    <a:pt x="5898776" y="50801"/>
                    <a:pt x="6006452" y="50336"/>
                    <a:pt x="6113929" y="44824"/>
                  </a:cubicBezTo>
                  <a:cubicBezTo>
                    <a:pt x="6123366" y="44340"/>
                    <a:pt x="6132720" y="40721"/>
                    <a:pt x="6140823" y="35859"/>
                  </a:cubicBezTo>
                  <a:cubicBezTo>
                    <a:pt x="6148071" y="31511"/>
                    <a:pt x="6158753" y="17930"/>
                    <a:pt x="6158753" y="17930"/>
                  </a:cubicBezTo>
                </a:path>
              </a:pathLst>
            </a:cu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5" name="任意多边形 4"/>
            <p:cNvSpPr/>
            <p:nvPr userDrawn="1"/>
          </p:nvSpPr>
          <p:spPr>
            <a:xfrm>
              <a:off x="8760296" y="548680"/>
              <a:ext cx="2631268" cy="45719"/>
            </a:xfrm>
            <a:custGeom>
              <a:avLst/>
              <a:gdLst>
                <a:gd name="connsiteX0" fmla="*/ 0 w 6158753"/>
                <a:gd name="connsiteY0" fmla="*/ 0 h 53789"/>
                <a:gd name="connsiteX1" fmla="*/ 107576 w 6158753"/>
                <a:gd name="connsiteY1" fmla="*/ 0 h 53789"/>
                <a:gd name="connsiteX2" fmla="*/ 1425388 w 6158753"/>
                <a:gd name="connsiteY2" fmla="*/ 8965 h 53789"/>
                <a:gd name="connsiteX3" fmla="*/ 1532964 w 6158753"/>
                <a:gd name="connsiteY3" fmla="*/ 17930 h 53789"/>
                <a:gd name="connsiteX4" fmla="*/ 1828800 w 6158753"/>
                <a:gd name="connsiteY4" fmla="*/ 35859 h 53789"/>
                <a:gd name="connsiteX5" fmla="*/ 2725270 w 6158753"/>
                <a:gd name="connsiteY5" fmla="*/ 26895 h 53789"/>
                <a:gd name="connsiteX6" fmla="*/ 2886635 w 6158753"/>
                <a:gd name="connsiteY6" fmla="*/ 17930 h 53789"/>
                <a:gd name="connsiteX7" fmla="*/ 5217459 w 6158753"/>
                <a:gd name="connsiteY7" fmla="*/ 26895 h 53789"/>
                <a:gd name="connsiteX8" fmla="*/ 5262282 w 6158753"/>
                <a:gd name="connsiteY8" fmla="*/ 35859 h 53789"/>
                <a:gd name="connsiteX9" fmla="*/ 5791200 w 6158753"/>
                <a:gd name="connsiteY9" fmla="*/ 53789 h 53789"/>
                <a:gd name="connsiteX10" fmla="*/ 6113929 w 6158753"/>
                <a:gd name="connsiteY10" fmla="*/ 44824 h 53789"/>
                <a:gd name="connsiteX11" fmla="*/ 6140823 w 6158753"/>
                <a:gd name="connsiteY11" fmla="*/ 35859 h 53789"/>
                <a:gd name="connsiteX12" fmla="*/ 6158753 w 6158753"/>
                <a:gd name="connsiteY12" fmla="*/ 17930 h 5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58753" h="53789">
                  <a:moveTo>
                    <a:pt x="0" y="0"/>
                  </a:moveTo>
                  <a:cubicBezTo>
                    <a:pt x="105634" y="21128"/>
                    <a:pt x="-25858" y="0"/>
                    <a:pt x="107576" y="0"/>
                  </a:cubicBezTo>
                  <a:lnTo>
                    <a:pt x="1425388" y="8965"/>
                  </a:lnTo>
                  <a:lnTo>
                    <a:pt x="1532964" y="17930"/>
                  </a:lnTo>
                  <a:lnTo>
                    <a:pt x="1828800" y="35859"/>
                  </a:lnTo>
                  <a:lnTo>
                    <a:pt x="2725270" y="26895"/>
                  </a:lnTo>
                  <a:cubicBezTo>
                    <a:pt x="2779134" y="25982"/>
                    <a:pt x="2832764" y="17930"/>
                    <a:pt x="2886635" y="17930"/>
                  </a:cubicBezTo>
                  <a:lnTo>
                    <a:pt x="5217459" y="26895"/>
                  </a:lnTo>
                  <a:cubicBezTo>
                    <a:pt x="5232400" y="29883"/>
                    <a:pt x="5247062" y="35146"/>
                    <a:pt x="5262282" y="35859"/>
                  </a:cubicBezTo>
                  <a:cubicBezTo>
                    <a:pt x="5438496" y="44119"/>
                    <a:pt x="5791200" y="53789"/>
                    <a:pt x="5791200" y="53789"/>
                  </a:cubicBezTo>
                  <a:cubicBezTo>
                    <a:pt x="5898776" y="50801"/>
                    <a:pt x="6006452" y="50336"/>
                    <a:pt x="6113929" y="44824"/>
                  </a:cubicBezTo>
                  <a:cubicBezTo>
                    <a:pt x="6123366" y="44340"/>
                    <a:pt x="6132720" y="40721"/>
                    <a:pt x="6140823" y="35859"/>
                  </a:cubicBezTo>
                  <a:cubicBezTo>
                    <a:pt x="6148071" y="31511"/>
                    <a:pt x="6158753" y="17930"/>
                    <a:pt x="6158753" y="17930"/>
                  </a:cubicBezTo>
                </a:path>
              </a:pathLst>
            </a:cu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42819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28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399"/>
          </a:p>
        </p:txBody>
      </p:sp>
      <p:sp>
        <p:nvSpPr>
          <p:cNvPr id="3" name="TextBox 1"/>
          <p:cNvSpPr txBox="1"/>
          <p:nvPr userDrawn="1"/>
        </p:nvSpPr>
        <p:spPr>
          <a:xfrm>
            <a:off x="5154218" y="491612"/>
            <a:ext cx="1723516" cy="399967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lvl="0" algn="ctr"/>
            <a:r>
              <a:rPr lang="zh-CN" altLang="en-US" sz="1999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999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4366331" y="947397"/>
            <a:ext cx="3416309" cy="46165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50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1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279BB-B37F-45C6-BF9F-FD95E8F1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CCBD5-447E-495E-940C-03283547E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08D13-98DA-49C4-B084-F5CB1123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639037-6864-4D35-8241-907BABC3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04A95-207A-4FD4-BFD9-52BCE166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DDA0-844F-4DA4-8CC0-BD329DE9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342225-F153-4AD9-9437-99553D12B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6B8606-F3ED-492C-BAC1-F12468676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551B77-3B49-4AC9-8DBD-C88BF2DE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32084-A327-4081-9D9A-0ABE9209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CE21C-BAFB-4907-B1E2-1D09964B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E816C-1341-472E-AF5E-5846F1976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DE23B8-3789-4D36-B708-5D089A51F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D9EDDA-2C93-4C1E-8118-65137007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7A0F41-AAD5-4D1B-BAEE-1E5C55BC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4BCC73-ECB4-4A5D-A2D1-E21672C7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6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8A739-D6E5-46A4-9216-537CEA41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5563BF-9034-43C2-B91B-BFF2A74ED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FC8443-80ED-47AD-B7C4-527919C6A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1D4B28-8E31-48D7-9AC5-563BACE8F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48BC54-0EC2-4A37-BCD5-07F62AA56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FCC312-80CC-468F-AFF3-CF2255B1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727C19-A82F-4D65-A91B-C4C883DC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9A70E4-F5F9-4AFA-84FA-049C5999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3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FC112-6732-4C88-8AF8-B40F436D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F15897-164E-4E39-91AB-3DBE9FB4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57BB41-E19E-4111-AE02-163B8547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2D06A2-E927-430A-9DFC-069C0BAB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0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5BE2E2-DCD1-4E34-B15E-655BBBB3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FA4075-485B-4874-84E9-0716B359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7E8F5-0A53-4F57-90CA-EC84BBF8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6">
            <a:extLst>
              <a:ext uri="{FF2B5EF4-FFF2-40B4-BE49-F238E27FC236}">
                <a16:creationId xmlns:a16="http://schemas.microsoft.com/office/drawing/2014/main" id="{610F59EB-7F51-49A2-8D25-BF3C4CC6CE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4721" y="402131"/>
            <a:ext cx="4132459" cy="394854"/>
          </a:xfrm>
          <a:prstGeom prst="rect">
            <a:avLst/>
          </a:prstGeom>
          <a:noFill/>
          <a:ln>
            <a:noFill/>
          </a:ln>
          <a:extLst/>
        </p:spPr>
        <p:txBody>
          <a:bodyPr lIns="86364" tIns="43181" rIns="86364" bIns="43181">
            <a:spAutoFit/>
          </a:bodyPr>
          <a:lstStyle/>
          <a:p>
            <a:pPr defTabSz="1218904">
              <a:defRPr/>
            </a:pPr>
            <a:r>
              <a:rPr lang="zh-CN" altLang="en-US" sz="1999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在此输入您的标题内容</a:t>
            </a: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AFA5A002-03A6-4DA0-A875-218986DB1E6B}"/>
              </a:ext>
            </a:extLst>
          </p:cNvPr>
          <p:cNvGrpSpPr/>
          <p:nvPr userDrawn="1"/>
        </p:nvGrpSpPr>
        <p:grpSpPr>
          <a:xfrm>
            <a:off x="825" y="368749"/>
            <a:ext cx="803897" cy="449255"/>
            <a:chOff x="0" y="252065"/>
            <a:chExt cx="641111" cy="392113"/>
          </a:xfrm>
        </p:grpSpPr>
        <p:sp>
          <p:nvSpPr>
            <p:cNvPr id="7" name="矩形 59">
              <a:extLst>
                <a:ext uri="{FF2B5EF4-FFF2-40B4-BE49-F238E27FC236}">
                  <a16:creationId xmlns:a16="http://schemas.microsoft.com/office/drawing/2014/main" id="{CE2A0240-3BCF-4B19-B3ED-1D5DB6C96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90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8" name="矩形 60">
              <a:extLst>
                <a:ext uri="{FF2B5EF4-FFF2-40B4-BE49-F238E27FC236}">
                  <a16:creationId xmlns:a16="http://schemas.microsoft.com/office/drawing/2014/main" id="{C2A2B577-4BB8-46D1-A9A2-B53B9DFF9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90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9" name="五边形 21">
              <a:extLst>
                <a:ext uri="{FF2B5EF4-FFF2-40B4-BE49-F238E27FC236}">
                  <a16:creationId xmlns:a16="http://schemas.microsoft.com/office/drawing/2014/main" id="{E49609E1-8DBE-421D-878C-E145E26EFE61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6898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750435" y="309617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dist"/>
            <a:r>
              <a:rPr lang="zh-CN" altLang="zh-CN" sz="21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702387" y="741531"/>
            <a:ext cx="2719028" cy="276977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914096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F2026541-2261-4EAD-9947-26E396D60E66}"/>
              </a:ext>
            </a:extLst>
          </p:cNvPr>
          <p:cNvGrpSpPr/>
          <p:nvPr userDrawn="1"/>
        </p:nvGrpSpPr>
        <p:grpSpPr>
          <a:xfrm>
            <a:off x="825" y="368749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E7580A7B-E699-489D-A3F1-07F6AD33B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90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81073865-4C1E-4D65-B16A-0F7740B1F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90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E1B6D713-C4E4-4A5C-AAE1-7C54888C7DFD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35125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框 37"/>
          <p:cNvSpPr txBox="1"/>
          <p:nvPr userDrawn="1"/>
        </p:nvSpPr>
        <p:spPr>
          <a:xfrm>
            <a:off x="763135" y="309617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dist"/>
            <a:r>
              <a:rPr lang="zh-CN" altLang="zh-CN" sz="2133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工作完成情况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715087" y="741531"/>
            <a:ext cx="2719028" cy="276977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914096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18">
            <a:extLst>
              <a:ext uri="{FF2B5EF4-FFF2-40B4-BE49-F238E27FC236}">
                <a16:creationId xmlns:a16="http://schemas.microsoft.com/office/drawing/2014/main" id="{95D1BEB7-D570-4488-B755-FB26CB492919}"/>
              </a:ext>
            </a:extLst>
          </p:cNvPr>
          <p:cNvGrpSpPr/>
          <p:nvPr userDrawn="1"/>
        </p:nvGrpSpPr>
        <p:grpSpPr>
          <a:xfrm>
            <a:off x="825" y="368749"/>
            <a:ext cx="803897" cy="449255"/>
            <a:chOff x="0" y="252065"/>
            <a:chExt cx="641111" cy="392113"/>
          </a:xfrm>
        </p:grpSpPr>
        <p:sp>
          <p:nvSpPr>
            <p:cNvPr id="10" name="矩形 59">
              <a:extLst>
                <a:ext uri="{FF2B5EF4-FFF2-40B4-BE49-F238E27FC236}">
                  <a16:creationId xmlns:a16="http://schemas.microsoft.com/office/drawing/2014/main" id="{C8FF11F1-5565-4DBA-AA3D-C8DCC8B4A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90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60">
              <a:extLst>
                <a:ext uri="{FF2B5EF4-FFF2-40B4-BE49-F238E27FC236}">
                  <a16:creationId xmlns:a16="http://schemas.microsoft.com/office/drawing/2014/main" id="{32F6DD0E-170A-4ADD-9247-1FFAFBF0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1218904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733" dirty="0">
                <a:solidFill>
                  <a:srgbClr val="FFFFFF"/>
                </a:solidFill>
              </a:endParaRPr>
            </a:p>
          </p:txBody>
        </p:sp>
        <p:sp>
          <p:nvSpPr>
            <p:cNvPr id="12" name="五边形 21">
              <a:extLst>
                <a:ext uri="{FF2B5EF4-FFF2-40B4-BE49-F238E27FC236}">
                  <a16:creationId xmlns:a16="http://schemas.microsoft.com/office/drawing/2014/main" id="{BA16E97D-8D3E-42C2-AC99-27F73D405AD6}"/>
                </a:ext>
              </a:extLst>
            </p:cNvPr>
            <p:cNvSpPr/>
            <p:nvPr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15810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6DE78A-D299-4572-A337-64E5B8202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AA0C12-7879-4545-973B-5B0661020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A1650-E7F3-4A72-AC95-CAEC262AB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CB084-51A8-4949-8ADD-2ED30B1DC960}" type="datetimeFigureOut">
              <a:rPr lang="zh-CN" altLang="en-US" smtClean="0"/>
              <a:t>2020/7/26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EA2D39-F8AC-4DB7-8EDC-6DD5DFFCA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5FEEC-3CFD-4760-A626-6E15A06A8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E05E7-D406-411A-8D5A-4F315A1D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24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5" r:id="rId8"/>
    <p:sldLayoutId id="2147483666" r:id="rId9"/>
    <p:sldLayoutId id="2147483667" r:id="rId10"/>
    <p:sldLayoutId id="2147483668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file:///C:\Users\apple\Videos\2020-07-26%2021-03-42.flv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BCB1FF-0A01-4EF4-A218-453189B01433}"/>
              </a:ext>
            </a:extLst>
          </p:cNvPr>
          <p:cNvGrpSpPr/>
          <p:nvPr/>
        </p:nvGrpSpPr>
        <p:grpSpPr>
          <a:xfrm>
            <a:off x="-19811" y="3586734"/>
            <a:ext cx="7913796" cy="3345574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D2580D-A122-4781-8CF4-100B867C1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5FF6CFF-FB4F-44B7-9612-3FB6BEEDE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B402C234-25B4-4135-B19E-C4F30F2E4DC8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41CCF2-53B9-48E8-AAF5-6B8F3D56FE97}"/>
              </a:ext>
            </a:extLst>
          </p:cNvPr>
          <p:cNvGrpSpPr/>
          <p:nvPr/>
        </p:nvGrpSpPr>
        <p:grpSpPr>
          <a:xfrm>
            <a:off x="7824045" y="0"/>
            <a:ext cx="5230580" cy="1762491"/>
            <a:chOff x="5868434" y="0"/>
            <a:chExt cx="3924146" cy="13222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29D0EA9-27D1-466F-A4A2-1A64C5284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 flipH="1" flipV="1">
              <a:off x="6264188" y="0"/>
              <a:ext cx="3528392" cy="1322276"/>
            </a:xfrm>
            <a:prstGeom prst="rect">
              <a:avLst/>
            </a:prstGeom>
          </p:spPr>
        </p:pic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884CC67-D6B0-47E0-A1FC-CCD4BF2ED8FD}"/>
                </a:ext>
              </a:extLst>
            </p:cNvPr>
            <p:cNvSpPr/>
            <p:nvPr/>
          </p:nvSpPr>
          <p:spPr>
            <a:xfrm flipV="1">
              <a:off x="8367183" y="661138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5BAB9835-5A5B-4620-8F23-1433F13B647B}"/>
                </a:ext>
              </a:extLst>
            </p:cNvPr>
            <p:cNvSpPr/>
            <p:nvPr/>
          </p:nvSpPr>
          <p:spPr>
            <a:xfrm flipV="1">
              <a:off x="5868434" y="0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24B593F5-0826-4E2E-9C94-7F2BB8E54620}"/>
              </a:ext>
            </a:extLst>
          </p:cNvPr>
          <p:cNvSpPr txBox="1"/>
          <p:nvPr/>
        </p:nvSpPr>
        <p:spPr>
          <a:xfrm>
            <a:off x="4889499" y="2096939"/>
            <a:ext cx="7072563" cy="1231032"/>
          </a:xfrm>
          <a:prstGeom prst="rect">
            <a:avLst/>
          </a:prstGeom>
          <a:noFill/>
        </p:spPr>
        <p:txBody>
          <a:bodyPr wrap="square" lIns="121845" tIns="60923" rIns="121845" bIns="60923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金庸的江湖数据处理实验</a:t>
            </a:r>
            <a:endParaRPr lang="id-ID" altLang="zh-CN" sz="4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E0A091-0815-4AB6-ABD7-303D68BFA8D3}"/>
              </a:ext>
            </a:extLst>
          </p:cNvPr>
          <p:cNvSpPr/>
          <p:nvPr/>
        </p:nvSpPr>
        <p:spPr>
          <a:xfrm>
            <a:off x="7251700" y="3683000"/>
            <a:ext cx="3721558" cy="276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</a:rPr>
              <a:t>汇报人</a:t>
            </a:r>
            <a:r>
              <a:rPr lang="zh-CN" altLang="en-US" sz="1200" dirty="0" smtClean="0">
                <a:solidFill>
                  <a:schemeClr val="bg1"/>
                </a:solidFill>
              </a:rPr>
              <a:t>：许家铭 祁琛谕 时间</a:t>
            </a:r>
            <a:r>
              <a:rPr lang="zh-CN" altLang="en-US" sz="1200" dirty="0">
                <a:solidFill>
                  <a:schemeClr val="bg1"/>
                </a:solidFill>
              </a:rPr>
              <a:t>：</a:t>
            </a:r>
            <a:r>
              <a:rPr lang="en-US" altLang="zh-CN" sz="1200" dirty="0" smtClean="0">
                <a:solidFill>
                  <a:schemeClr val="bg1"/>
                </a:solidFill>
              </a:rPr>
              <a:t>2020</a:t>
            </a:r>
            <a:r>
              <a:rPr lang="zh-CN" altLang="en-US" sz="1200" dirty="0" smtClean="0">
                <a:solidFill>
                  <a:schemeClr val="bg1"/>
                </a:solidFill>
              </a:rPr>
              <a:t>年</a:t>
            </a:r>
            <a:r>
              <a:rPr lang="en-US" altLang="zh-CN" sz="1200" dirty="0" smtClean="0">
                <a:solidFill>
                  <a:schemeClr val="bg1"/>
                </a:solidFill>
              </a:rPr>
              <a:t>7</a:t>
            </a:r>
            <a:r>
              <a:rPr lang="zh-CN" altLang="en-US" sz="1200" dirty="0" smtClean="0">
                <a:solidFill>
                  <a:schemeClr val="bg1"/>
                </a:solidFill>
              </a:rPr>
              <a:t>月</a:t>
            </a:r>
            <a:r>
              <a:rPr lang="en-US" altLang="zh-CN" sz="1200" dirty="0" smtClean="0">
                <a:solidFill>
                  <a:schemeClr val="bg1"/>
                </a:solidFill>
              </a:rPr>
              <a:t>28</a:t>
            </a:r>
            <a:r>
              <a:rPr lang="zh-CN" altLang="en-US" sz="1200" dirty="0" smtClean="0">
                <a:solidFill>
                  <a:schemeClr val="bg1"/>
                </a:solidFill>
              </a:rPr>
              <a:t>日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19FEFD8-1287-483D-94F5-91DC49D44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593" y="3272328"/>
            <a:ext cx="6041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633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患难兄弟荣誉出品（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9D9FC040-8516-4BAE-BBAD-43EC3F1663E4}"/>
              </a:ext>
            </a:extLst>
          </p:cNvPr>
          <p:cNvSpPr txBox="1"/>
          <p:nvPr/>
        </p:nvSpPr>
        <p:spPr>
          <a:xfrm>
            <a:off x="2533846" y="1423200"/>
            <a:ext cx="2788626" cy="2777609"/>
          </a:xfrm>
          <a:prstGeom prst="rect">
            <a:avLst/>
          </a:prstGeom>
          <a:noFill/>
        </p:spPr>
        <p:txBody>
          <a:bodyPr wrap="square" lIns="121845" tIns="60923" rIns="121845" bIns="60923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1500" dirty="0" smtClean="0">
                <a:solidFill>
                  <a:schemeClr val="accent1"/>
                </a:solidFill>
                <a:latin typeface="Agency FB" panose="020B0503020202020204" pitchFamily="34" charset="0"/>
                <a:ea typeface="华文琥珀" panose="02010800040101010101" pitchFamily="2" charset="-122"/>
                <a:cs typeface="Clear Sans Light" pitchFamily="34" charset="0"/>
              </a:rPr>
              <a:t>2020</a:t>
            </a:r>
            <a:endParaRPr lang="id-ID" altLang="zh-CN" sz="8000" dirty="0">
              <a:solidFill>
                <a:schemeClr val="accent1"/>
              </a:solidFill>
              <a:latin typeface="Agency FB" panose="020B0503020202020204" pitchFamily="34" charset="0"/>
              <a:ea typeface="华文琥珀" panose="02010800040101010101" pitchFamily="2" charset="-122"/>
              <a:cs typeface="Clear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8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animBg="1"/>
      <p:bldP spid="11" grpId="0"/>
      <p:bldP spid="1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9748" y="246020"/>
            <a:ext cx="171650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accent1"/>
                </a:solidFill>
                <a:latin typeface="微软雅黑"/>
                <a:ea typeface="微软雅黑"/>
              </a:rPr>
              <a:t>实现细节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98" y="1261279"/>
            <a:ext cx="5810549" cy="12446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98" y="2665755"/>
            <a:ext cx="6064562" cy="292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474" y="468542"/>
            <a:ext cx="5778797" cy="21972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856" y="3092209"/>
            <a:ext cx="6134415" cy="28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9748" y="246020"/>
            <a:ext cx="171650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accent1"/>
                </a:solidFill>
                <a:latin typeface="微软雅黑"/>
                <a:ea typeface="微软雅黑"/>
              </a:rPr>
              <a:t>实现细节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57" y="589193"/>
            <a:ext cx="5899453" cy="60074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108" y="518441"/>
            <a:ext cx="6629741" cy="60709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108" y="377502"/>
            <a:ext cx="6769448" cy="61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8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9748" y="246020"/>
            <a:ext cx="171650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accent1"/>
                </a:solidFill>
                <a:latin typeface="微软雅黑"/>
                <a:ea typeface="微软雅黑"/>
              </a:rPr>
              <a:t>实现细节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409" y="2952206"/>
            <a:ext cx="6782149" cy="16701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08" y="1197432"/>
            <a:ext cx="6858352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9748" y="246020"/>
            <a:ext cx="171650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accent1"/>
                </a:solidFill>
                <a:latin typeface="微软雅黑"/>
                <a:ea typeface="微软雅黑"/>
              </a:rPr>
              <a:t>实现细节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22" y="1074610"/>
            <a:ext cx="5867702" cy="1746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189" y="2350084"/>
            <a:ext cx="6305874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2" y="3253750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457936" y="2186222"/>
            <a:ext cx="1481175" cy="176400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3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99571" y="2976525"/>
            <a:ext cx="3493429" cy="70785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lvl="0" algn="dist">
              <a:buNone/>
            </a:pPr>
            <a:r>
              <a:rPr lang="zh-CN" altLang="en-US" sz="4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结果分析</a:t>
            </a:r>
            <a:endParaRPr lang="en-US" altLang="zh-CN" sz="4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19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loud Callout 8"/>
          <p:cNvSpPr/>
          <p:nvPr/>
        </p:nvSpPr>
        <p:spPr bwMode="auto">
          <a:xfrm>
            <a:off x="6215801" y="1015830"/>
            <a:ext cx="2758183" cy="1713823"/>
          </a:xfrm>
          <a:prstGeom prst="cloudCallout">
            <a:avLst>
              <a:gd name="adj1" fmla="val -66639"/>
              <a:gd name="adj2" fmla="val 117063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35977" rIns="35977" bIns="71947" anchor="b"/>
          <a:lstStyle/>
          <a:p>
            <a:pPr defTabSz="1218904">
              <a:defRPr/>
            </a:pPr>
            <a:r>
              <a:rPr lang="zh-CN" altLang="en-US" sz="2133" b="1" dirty="0" smtClean="0">
                <a:solidFill>
                  <a:schemeClr val="accent1"/>
                </a:solidFill>
                <a:latin typeface="微软雅黑" pitchFamily="34" charset="-122"/>
              </a:rPr>
              <a:t>     算法选择？</a:t>
            </a:r>
            <a:endParaRPr lang="en-US" altLang="zh-CN" sz="2133" b="1" dirty="0">
              <a:solidFill>
                <a:schemeClr val="accent1"/>
              </a:solidFill>
              <a:latin typeface="微软雅黑" pitchFamily="34" charset="-122"/>
            </a:endParaRPr>
          </a:p>
          <a:p>
            <a:pPr defTabSz="1218904">
              <a:defRPr/>
            </a:pPr>
            <a:endParaRPr lang="en-US" altLang="zh-CN" sz="2133" b="1" dirty="0">
              <a:solidFill>
                <a:schemeClr val="accent1"/>
              </a:solidFill>
              <a:latin typeface="微软雅黑" pitchFamily="34" charset="-122"/>
            </a:endParaRPr>
          </a:p>
        </p:txBody>
      </p:sp>
      <p:sp>
        <p:nvSpPr>
          <p:cNvPr id="27" name="Cloud Callout 9"/>
          <p:cNvSpPr/>
          <p:nvPr/>
        </p:nvSpPr>
        <p:spPr bwMode="auto">
          <a:xfrm>
            <a:off x="1453733" y="2996298"/>
            <a:ext cx="3139396" cy="1727649"/>
          </a:xfrm>
          <a:prstGeom prst="cloudCallout">
            <a:avLst>
              <a:gd name="adj1" fmla="val 68799"/>
              <a:gd name="adj2" fmla="val 17194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35977" rIns="35977" bIns="71947" anchor="b"/>
          <a:lstStyle/>
          <a:p>
            <a:pPr defTabSz="1218904">
              <a:defRPr/>
            </a:pPr>
            <a:r>
              <a:rPr lang="zh-CN" altLang="en-US" sz="2133" b="1" dirty="0" smtClean="0">
                <a:solidFill>
                  <a:schemeClr val="accent1"/>
                </a:solidFill>
                <a:latin typeface="微软雅黑" pitchFamily="34" charset="-122"/>
              </a:rPr>
              <a:t>     运行效率</a:t>
            </a:r>
            <a:r>
              <a:rPr lang="zh-CN" altLang="en-US" sz="2133" b="1" dirty="0" smtClean="0">
                <a:solidFill>
                  <a:schemeClr val="accent1"/>
                </a:solidFill>
                <a:latin typeface="微软雅黑" pitchFamily="34" charset="-122"/>
              </a:rPr>
              <a:t>？</a:t>
            </a:r>
            <a:endParaRPr lang="en-US" altLang="zh-CN" sz="2133" b="1" dirty="0">
              <a:solidFill>
                <a:schemeClr val="accent1"/>
              </a:solidFill>
              <a:latin typeface="微软雅黑" pitchFamily="34" charset="-122"/>
            </a:endParaRPr>
          </a:p>
          <a:p>
            <a:pPr defTabSz="1218904">
              <a:defRPr/>
            </a:pPr>
            <a:endParaRPr lang="en-US" sz="2133" b="1" dirty="0">
              <a:solidFill>
                <a:schemeClr val="accent1"/>
              </a:solidFill>
              <a:latin typeface="微软雅黑" pitchFamily="34" charset="-122"/>
            </a:endParaRPr>
          </a:p>
        </p:txBody>
      </p:sp>
      <p:sp>
        <p:nvSpPr>
          <p:cNvPr id="29" name="Cloud Callout 11"/>
          <p:cNvSpPr/>
          <p:nvPr/>
        </p:nvSpPr>
        <p:spPr bwMode="auto">
          <a:xfrm>
            <a:off x="7418612" y="2826974"/>
            <a:ext cx="2921101" cy="1921164"/>
          </a:xfrm>
          <a:prstGeom prst="cloudCallout">
            <a:avLst>
              <a:gd name="adj1" fmla="val -90339"/>
              <a:gd name="adj2" fmla="val 18228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35977" rIns="35977" bIns="71947" anchor="b"/>
          <a:lstStyle/>
          <a:p>
            <a:pPr defTabSz="1218904">
              <a:defRPr/>
            </a:pPr>
            <a:r>
              <a:rPr lang="zh-CN" altLang="en-US" sz="2133" b="1" dirty="0" smtClean="0">
                <a:solidFill>
                  <a:schemeClr val="accent1"/>
                </a:solidFill>
                <a:latin typeface="微软雅黑" pitchFamily="34" charset="-122"/>
              </a:rPr>
              <a:t>  结果整合显示？</a:t>
            </a:r>
            <a:endParaRPr lang="en-US" altLang="zh-CN" sz="2133" b="1" dirty="0">
              <a:solidFill>
                <a:schemeClr val="accent1"/>
              </a:solidFill>
              <a:latin typeface="微软雅黑" pitchFamily="34" charset="-122"/>
            </a:endParaRPr>
          </a:p>
          <a:p>
            <a:pPr defTabSz="1218904">
              <a:defRPr/>
            </a:pPr>
            <a:endParaRPr lang="en-US" altLang="zh-CN" sz="2133" b="1" dirty="0">
              <a:solidFill>
                <a:schemeClr val="accent1"/>
              </a:solidFill>
              <a:latin typeface="微软雅黑" pitchFamily="34" charset="-122"/>
            </a:endParaRPr>
          </a:p>
        </p:txBody>
      </p:sp>
      <p:sp>
        <p:nvSpPr>
          <p:cNvPr id="30" name="Cloud Callout 12"/>
          <p:cNvSpPr/>
          <p:nvPr/>
        </p:nvSpPr>
        <p:spPr bwMode="auto">
          <a:xfrm>
            <a:off x="2695859" y="1072743"/>
            <a:ext cx="3309849" cy="1726247"/>
          </a:xfrm>
          <a:prstGeom prst="cloudCallout">
            <a:avLst>
              <a:gd name="adj1" fmla="val 44578"/>
              <a:gd name="adj2" fmla="val 117581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35977" rIns="35977" bIns="71947" anchor="b"/>
          <a:lstStyle/>
          <a:p>
            <a:pPr algn="ctr" defTabSz="1218904"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</a:rPr>
              <a:t>准确率？</a:t>
            </a:r>
            <a:endParaRPr lang="en-US" altLang="zh-CN" sz="2000" b="1" dirty="0">
              <a:solidFill>
                <a:schemeClr val="accent1"/>
              </a:solidFill>
              <a:latin typeface="微软雅黑" pitchFamily="34" charset="-122"/>
            </a:endParaRPr>
          </a:p>
          <a:p>
            <a:pPr defTabSz="1218904">
              <a:defRPr/>
            </a:pPr>
            <a:endParaRPr lang="en-US" altLang="zh-CN" sz="2133" b="1" dirty="0">
              <a:solidFill>
                <a:schemeClr val="accent1"/>
              </a:solidFill>
              <a:latin typeface="微软雅黑" pitchFamily="34" charset="-122"/>
            </a:endParaRPr>
          </a:p>
        </p:txBody>
      </p:sp>
      <p:sp>
        <p:nvSpPr>
          <p:cNvPr id="28" name="Freeform 53"/>
          <p:cNvSpPr>
            <a:spLocks noEditPoints="1"/>
          </p:cNvSpPr>
          <p:nvPr/>
        </p:nvSpPr>
        <p:spPr bwMode="black">
          <a:xfrm>
            <a:off x="4993217" y="3947081"/>
            <a:ext cx="2283203" cy="2608540"/>
          </a:xfrm>
          <a:custGeom>
            <a:avLst/>
            <a:gdLst>
              <a:gd name="T0" fmla="*/ 466 w 1443"/>
              <a:gd name="T1" fmla="*/ 0 h 1627"/>
              <a:gd name="T2" fmla="*/ 466 w 1443"/>
              <a:gd name="T3" fmla="*/ 294 h 1627"/>
              <a:gd name="T4" fmla="*/ 0 w 1443"/>
              <a:gd name="T5" fmla="*/ 1173 h 1627"/>
              <a:gd name="T6" fmla="*/ 48 w 1443"/>
              <a:gd name="T7" fmla="*/ 1230 h 1627"/>
              <a:gd name="T8" fmla="*/ 186 w 1443"/>
              <a:gd name="T9" fmla="*/ 1363 h 1627"/>
              <a:gd name="T10" fmla="*/ 210 w 1443"/>
              <a:gd name="T11" fmla="*/ 1455 h 1627"/>
              <a:gd name="T12" fmla="*/ 31 w 1443"/>
              <a:gd name="T13" fmla="*/ 1545 h 1627"/>
              <a:gd name="T14" fmla="*/ 49 w 1443"/>
              <a:gd name="T15" fmla="*/ 1554 h 1627"/>
              <a:gd name="T16" fmla="*/ 61 w 1443"/>
              <a:gd name="T17" fmla="*/ 1620 h 1627"/>
              <a:gd name="T18" fmla="*/ 73 w 1443"/>
              <a:gd name="T19" fmla="*/ 1553 h 1627"/>
              <a:gd name="T20" fmla="*/ 210 w 1443"/>
              <a:gd name="T21" fmla="*/ 1525 h 1627"/>
              <a:gd name="T22" fmla="*/ 215 w 1443"/>
              <a:gd name="T23" fmla="*/ 1537 h 1627"/>
              <a:gd name="T24" fmla="*/ 228 w 1443"/>
              <a:gd name="T25" fmla="*/ 1594 h 1627"/>
              <a:gd name="T26" fmla="*/ 258 w 1443"/>
              <a:gd name="T27" fmla="*/ 1627 h 1627"/>
              <a:gd name="T28" fmla="*/ 271 w 1443"/>
              <a:gd name="T29" fmla="*/ 1594 h 1627"/>
              <a:gd name="T30" fmla="*/ 276 w 1443"/>
              <a:gd name="T31" fmla="*/ 1537 h 1627"/>
              <a:gd name="T32" fmla="*/ 411 w 1443"/>
              <a:gd name="T33" fmla="*/ 1541 h 1627"/>
              <a:gd name="T34" fmla="*/ 388 w 1443"/>
              <a:gd name="T35" fmla="*/ 1586 h 1627"/>
              <a:gd name="T36" fmla="*/ 457 w 1443"/>
              <a:gd name="T37" fmla="*/ 1586 h 1627"/>
              <a:gd name="T38" fmla="*/ 435 w 1443"/>
              <a:gd name="T39" fmla="*/ 1543 h 1627"/>
              <a:gd name="T40" fmla="*/ 452 w 1443"/>
              <a:gd name="T41" fmla="*/ 1504 h 1627"/>
              <a:gd name="T42" fmla="*/ 276 w 1443"/>
              <a:gd name="T43" fmla="*/ 1363 h 1627"/>
              <a:gd name="T44" fmla="*/ 299 w 1443"/>
              <a:gd name="T45" fmla="*/ 1230 h 1627"/>
              <a:gd name="T46" fmla="*/ 514 w 1443"/>
              <a:gd name="T47" fmla="*/ 1182 h 1627"/>
              <a:gd name="T48" fmla="*/ 494 w 1443"/>
              <a:gd name="T49" fmla="*/ 1134 h 1627"/>
              <a:gd name="T50" fmla="*/ 538 w 1443"/>
              <a:gd name="T51" fmla="*/ 1491 h 1627"/>
              <a:gd name="T52" fmla="*/ 722 w 1443"/>
              <a:gd name="T53" fmla="*/ 1528 h 1627"/>
              <a:gd name="T54" fmla="*/ 816 w 1443"/>
              <a:gd name="T55" fmla="*/ 1053 h 1627"/>
              <a:gd name="T56" fmla="*/ 817 w 1443"/>
              <a:gd name="T57" fmla="*/ 1052 h 1627"/>
              <a:gd name="T58" fmla="*/ 818 w 1443"/>
              <a:gd name="T59" fmla="*/ 1027 h 1627"/>
              <a:gd name="T60" fmla="*/ 439 w 1443"/>
              <a:gd name="T61" fmla="*/ 938 h 1627"/>
              <a:gd name="T62" fmla="*/ 820 w 1443"/>
              <a:gd name="T63" fmla="*/ 772 h 1627"/>
              <a:gd name="T64" fmla="*/ 1231 w 1443"/>
              <a:gd name="T65" fmla="*/ 760 h 1627"/>
              <a:gd name="T66" fmla="*/ 1245 w 1443"/>
              <a:gd name="T67" fmla="*/ 707 h 1627"/>
              <a:gd name="T68" fmla="*/ 1428 w 1443"/>
              <a:gd name="T69" fmla="*/ 267 h 1627"/>
              <a:gd name="T70" fmla="*/ 1235 w 1443"/>
              <a:gd name="T71" fmla="*/ 687 h 1627"/>
              <a:gd name="T72" fmla="*/ 1215 w 1443"/>
              <a:gd name="T73" fmla="*/ 700 h 1627"/>
              <a:gd name="T74" fmla="*/ 898 w 1443"/>
              <a:gd name="T75" fmla="*/ 693 h 1627"/>
              <a:gd name="T76" fmla="*/ 507 w 1443"/>
              <a:gd name="T77" fmla="*/ 615 h 1627"/>
              <a:gd name="T78" fmla="*/ 415 w 1443"/>
              <a:gd name="T79" fmla="*/ 354 h 1627"/>
              <a:gd name="T80" fmla="*/ 196 w 1443"/>
              <a:gd name="T81" fmla="*/ 456 h 1627"/>
              <a:gd name="T82" fmla="*/ 138 w 1443"/>
              <a:gd name="T83" fmla="*/ 730 h 1627"/>
              <a:gd name="T84" fmla="*/ 90 w 1443"/>
              <a:gd name="T85" fmla="*/ 530 h 1627"/>
              <a:gd name="T86" fmla="*/ 6 w 1443"/>
              <a:gd name="T87" fmla="*/ 578 h 1627"/>
              <a:gd name="T88" fmla="*/ 49 w 1443"/>
              <a:gd name="T89" fmla="*/ 966 h 1627"/>
              <a:gd name="T90" fmla="*/ 48 w 1443"/>
              <a:gd name="T91" fmla="*/ 1125 h 1627"/>
              <a:gd name="T92" fmla="*/ 96 w 1443"/>
              <a:gd name="T93" fmla="*/ 1084 h 1627"/>
              <a:gd name="T94" fmla="*/ 96 w 1443"/>
              <a:gd name="T95" fmla="*/ 1125 h 1627"/>
              <a:gd name="T96" fmla="*/ 1084 w 1443"/>
              <a:gd name="T97" fmla="*/ 1519 h 1627"/>
              <a:gd name="T98" fmla="*/ 824 w 1443"/>
              <a:gd name="T99" fmla="*/ 1618 h 1627"/>
              <a:gd name="T100" fmla="*/ 1443 w 1443"/>
              <a:gd name="T101" fmla="*/ 1519 h 1627"/>
              <a:gd name="T102" fmla="*/ 1293 w 1443"/>
              <a:gd name="T103" fmla="*/ 870 h 1627"/>
              <a:gd name="T104" fmla="*/ 1443 w 1443"/>
              <a:gd name="T105" fmla="*/ 772 h 1627"/>
              <a:gd name="T106" fmla="*/ 586 w 1443"/>
              <a:gd name="T107" fmla="*/ 870 h 1627"/>
              <a:gd name="T108" fmla="*/ 1084 w 1443"/>
              <a:gd name="T109" fmla="*/ 1519 h 1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43" h="1627">
                <a:moveTo>
                  <a:pt x="613" y="147"/>
                </a:moveTo>
                <a:cubicBezTo>
                  <a:pt x="613" y="65"/>
                  <a:pt x="547" y="0"/>
                  <a:pt x="466" y="0"/>
                </a:cubicBezTo>
                <a:cubicBezTo>
                  <a:pt x="385" y="0"/>
                  <a:pt x="319" y="65"/>
                  <a:pt x="319" y="147"/>
                </a:cubicBezTo>
                <a:cubicBezTo>
                  <a:pt x="319" y="228"/>
                  <a:pt x="385" y="294"/>
                  <a:pt x="466" y="294"/>
                </a:cubicBezTo>
                <a:cubicBezTo>
                  <a:pt x="547" y="294"/>
                  <a:pt x="613" y="228"/>
                  <a:pt x="613" y="147"/>
                </a:cubicBezTo>
                <a:close/>
                <a:moveTo>
                  <a:pt x="0" y="1173"/>
                </a:moveTo>
                <a:cubicBezTo>
                  <a:pt x="0" y="1182"/>
                  <a:pt x="0" y="1182"/>
                  <a:pt x="0" y="1182"/>
                </a:cubicBezTo>
                <a:cubicBezTo>
                  <a:pt x="0" y="1208"/>
                  <a:pt x="22" y="1230"/>
                  <a:pt x="48" y="1230"/>
                </a:cubicBezTo>
                <a:cubicBezTo>
                  <a:pt x="186" y="1230"/>
                  <a:pt x="186" y="1230"/>
                  <a:pt x="186" y="1230"/>
                </a:cubicBezTo>
                <a:cubicBezTo>
                  <a:pt x="186" y="1363"/>
                  <a:pt x="186" y="1363"/>
                  <a:pt x="186" y="1363"/>
                </a:cubicBezTo>
                <a:cubicBezTo>
                  <a:pt x="210" y="1363"/>
                  <a:pt x="210" y="1363"/>
                  <a:pt x="210" y="1363"/>
                </a:cubicBezTo>
                <a:cubicBezTo>
                  <a:pt x="210" y="1455"/>
                  <a:pt x="210" y="1455"/>
                  <a:pt x="210" y="1455"/>
                </a:cubicBezTo>
                <a:cubicBezTo>
                  <a:pt x="31" y="1504"/>
                  <a:pt x="31" y="1504"/>
                  <a:pt x="31" y="1504"/>
                </a:cubicBezTo>
                <a:cubicBezTo>
                  <a:pt x="31" y="1545"/>
                  <a:pt x="31" y="1545"/>
                  <a:pt x="31" y="1545"/>
                </a:cubicBezTo>
                <a:cubicBezTo>
                  <a:pt x="49" y="1543"/>
                  <a:pt x="49" y="1543"/>
                  <a:pt x="49" y="1543"/>
                </a:cubicBezTo>
                <a:cubicBezTo>
                  <a:pt x="49" y="1554"/>
                  <a:pt x="49" y="1554"/>
                  <a:pt x="49" y="1554"/>
                </a:cubicBezTo>
                <a:cubicBezTo>
                  <a:pt x="36" y="1558"/>
                  <a:pt x="26" y="1571"/>
                  <a:pt x="26" y="1586"/>
                </a:cubicBezTo>
                <a:cubicBezTo>
                  <a:pt x="26" y="1605"/>
                  <a:pt x="42" y="1620"/>
                  <a:pt x="61" y="1620"/>
                </a:cubicBezTo>
                <a:cubicBezTo>
                  <a:pt x="80" y="1620"/>
                  <a:pt x="95" y="1605"/>
                  <a:pt x="95" y="1586"/>
                </a:cubicBezTo>
                <a:cubicBezTo>
                  <a:pt x="95" y="1571"/>
                  <a:pt x="86" y="1558"/>
                  <a:pt x="73" y="1553"/>
                </a:cubicBezTo>
                <a:cubicBezTo>
                  <a:pt x="73" y="1541"/>
                  <a:pt x="73" y="1541"/>
                  <a:pt x="73" y="1541"/>
                </a:cubicBezTo>
                <a:cubicBezTo>
                  <a:pt x="210" y="1525"/>
                  <a:pt x="210" y="1525"/>
                  <a:pt x="210" y="1525"/>
                </a:cubicBezTo>
                <a:cubicBezTo>
                  <a:pt x="210" y="1537"/>
                  <a:pt x="210" y="1537"/>
                  <a:pt x="210" y="1537"/>
                </a:cubicBezTo>
                <a:cubicBezTo>
                  <a:pt x="215" y="1537"/>
                  <a:pt x="215" y="1537"/>
                  <a:pt x="215" y="1537"/>
                </a:cubicBezTo>
                <a:cubicBezTo>
                  <a:pt x="215" y="1594"/>
                  <a:pt x="215" y="1594"/>
                  <a:pt x="215" y="1594"/>
                </a:cubicBezTo>
                <a:cubicBezTo>
                  <a:pt x="228" y="1594"/>
                  <a:pt x="228" y="1594"/>
                  <a:pt x="228" y="1594"/>
                </a:cubicBezTo>
                <a:cubicBezTo>
                  <a:pt x="228" y="1627"/>
                  <a:pt x="228" y="1627"/>
                  <a:pt x="228" y="1627"/>
                </a:cubicBezTo>
                <a:cubicBezTo>
                  <a:pt x="258" y="1627"/>
                  <a:pt x="258" y="1627"/>
                  <a:pt x="258" y="1627"/>
                </a:cubicBezTo>
                <a:cubicBezTo>
                  <a:pt x="258" y="1594"/>
                  <a:pt x="258" y="1594"/>
                  <a:pt x="258" y="1594"/>
                </a:cubicBezTo>
                <a:cubicBezTo>
                  <a:pt x="271" y="1594"/>
                  <a:pt x="271" y="1594"/>
                  <a:pt x="271" y="1594"/>
                </a:cubicBezTo>
                <a:cubicBezTo>
                  <a:pt x="271" y="1537"/>
                  <a:pt x="271" y="1537"/>
                  <a:pt x="271" y="1537"/>
                </a:cubicBezTo>
                <a:cubicBezTo>
                  <a:pt x="276" y="1537"/>
                  <a:pt x="276" y="1537"/>
                  <a:pt x="276" y="1537"/>
                </a:cubicBezTo>
                <a:cubicBezTo>
                  <a:pt x="276" y="1525"/>
                  <a:pt x="276" y="1525"/>
                  <a:pt x="276" y="1525"/>
                </a:cubicBezTo>
                <a:cubicBezTo>
                  <a:pt x="411" y="1541"/>
                  <a:pt x="411" y="1541"/>
                  <a:pt x="411" y="1541"/>
                </a:cubicBezTo>
                <a:cubicBezTo>
                  <a:pt x="411" y="1553"/>
                  <a:pt x="411" y="1553"/>
                  <a:pt x="411" y="1553"/>
                </a:cubicBezTo>
                <a:cubicBezTo>
                  <a:pt x="398" y="1558"/>
                  <a:pt x="388" y="1571"/>
                  <a:pt x="388" y="1586"/>
                </a:cubicBezTo>
                <a:cubicBezTo>
                  <a:pt x="388" y="1605"/>
                  <a:pt x="404" y="1620"/>
                  <a:pt x="423" y="1620"/>
                </a:cubicBezTo>
                <a:cubicBezTo>
                  <a:pt x="442" y="1620"/>
                  <a:pt x="457" y="1605"/>
                  <a:pt x="457" y="1586"/>
                </a:cubicBezTo>
                <a:cubicBezTo>
                  <a:pt x="457" y="1571"/>
                  <a:pt x="448" y="1558"/>
                  <a:pt x="435" y="1554"/>
                </a:cubicBezTo>
                <a:cubicBezTo>
                  <a:pt x="435" y="1543"/>
                  <a:pt x="435" y="1543"/>
                  <a:pt x="435" y="1543"/>
                </a:cubicBezTo>
                <a:cubicBezTo>
                  <a:pt x="452" y="1545"/>
                  <a:pt x="452" y="1545"/>
                  <a:pt x="452" y="1545"/>
                </a:cubicBezTo>
                <a:cubicBezTo>
                  <a:pt x="452" y="1504"/>
                  <a:pt x="452" y="1504"/>
                  <a:pt x="452" y="1504"/>
                </a:cubicBezTo>
                <a:cubicBezTo>
                  <a:pt x="276" y="1456"/>
                  <a:pt x="276" y="1456"/>
                  <a:pt x="276" y="1456"/>
                </a:cubicBezTo>
                <a:cubicBezTo>
                  <a:pt x="276" y="1363"/>
                  <a:pt x="276" y="1363"/>
                  <a:pt x="276" y="1363"/>
                </a:cubicBezTo>
                <a:cubicBezTo>
                  <a:pt x="299" y="1363"/>
                  <a:pt x="299" y="1363"/>
                  <a:pt x="299" y="1363"/>
                </a:cubicBezTo>
                <a:cubicBezTo>
                  <a:pt x="299" y="1230"/>
                  <a:pt x="299" y="1230"/>
                  <a:pt x="299" y="1230"/>
                </a:cubicBezTo>
                <a:cubicBezTo>
                  <a:pt x="466" y="1230"/>
                  <a:pt x="466" y="1230"/>
                  <a:pt x="466" y="1230"/>
                </a:cubicBezTo>
                <a:cubicBezTo>
                  <a:pt x="493" y="1230"/>
                  <a:pt x="514" y="1208"/>
                  <a:pt x="514" y="1182"/>
                </a:cubicBezTo>
                <a:cubicBezTo>
                  <a:pt x="514" y="1173"/>
                  <a:pt x="514" y="1173"/>
                  <a:pt x="514" y="1173"/>
                </a:cubicBezTo>
                <a:cubicBezTo>
                  <a:pt x="514" y="1157"/>
                  <a:pt x="506" y="1143"/>
                  <a:pt x="494" y="1134"/>
                </a:cubicBezTo>
                <a:cubicBezTo>
                  <a:pt x="609" y="1134"/>
                  <a:pt x="609" y="1134"/>
                  <a:pt x="609" y="1134"/>
                </a:cubicBezTo>
                <a:cubicBezTo>
                  <a:pt x="538" y="1491"/>
                  <a:pt x="538" y="1491"/>
                  <a:pt x="538" y="1491"/>
                </a:cubicBezTo>
                <a:cubicBezTo>
                  <a:pt x="528" y="1539"/>
                  <a:pt x="562" y="1586"/>
                  <a:pt x="613" y="1596"/>
                </a:cubicBezTo>
                <a:cubicBezTo>
                  <a:pt x="664" y="1606"/>
                  <a:pt x="713" y="1576"/>
                  <a:pt x="722" y="1528"/>
                </a:cubicBezTo>
                <a:cubicBezTo>
                  <a:pt x="816" y="1057"/>
                  <a:pt x="816" y="1057"/>
                  <a:pt x="816" y="1057"/>
                </a:cubicBezTo>
                <a:cubicBezTo>
                  <a:pt x="816" y="1056"/>
                  <a:pt x="816" y="1054"/>
                  <a:pt x="816" y="1053"/>
                </a:cubicBezTo>
                <a:cubicBezTo>
                  <a:pt x="816" y="1053"/>
                  <a:pt x="816" y="1053"/>
                  <a:pt x="816" y="1053"/>
                </a:cubicBezTo>
                <a:cubicBezTo>
                  <a:pt x="817" y="1053"/>
                  <a:pt x="817" y="1052"/>
                  <a:pt x="817" y="1052"/>
                </a:cubicBezTo>
                <a:cubicBezTo>
                  <a:pt x="817" y="1051"/>
                  <a:pt x="817" y="1051"/>
                  <a:pt x="817" y="1051"/>
                </a:cubicBezTo>
                <a:cubicBezTo>
                  <a:pt x="818" y="1043"/>
                  <a:pt x="818" y="1035"/>
                  <a:pt x="818" y="1027"/>
                </a:cubicBezTo>
                <a:cubicBezTo>
                  <a:pt x="813" y="977"/>
                  <a:pt x="771" y="938"/>
                  <a:pt x="720" y="938"/>
                </a:cubicBezTo>
                <a:cubicBezTo>
                  <a:pt x="439" y="938"/>
                  <a:pt x="439" y="938"/>
                  <a:pt x="439" y="938"/>
                </a:cubicBezTo>
                <a:cubicBezTo>
                  <a:pt x="474" y="772"/>
                  <a:pt x="474" y="772"/>
                  <a:pt x="474" y="772"/>
                </a:cubicBezTo>
                <a:cubicBezTo>
                  <a:pt x="820" y="772"/>
                  <a:pt x="820" y="772"/>
                  <a:pt x="820" y="772"/>
                </a:cubicBezTo>
                <a:cubicBezTo>
                  <a:pt x="835" y="772"/>
                  <a:pt x="849" y="767"/>
                  <a:pt x="861" y="760"/>
                </a:cubicBezTo>
                <a:cubicBezTo>
                  <a:pt x="1231" y="760"/>
                  <a:pt x="1231" y="760"/>
                  <a:pt x="1231" y="760"/>
                </a:cubicBezTo>
                <a:cubicBezTo>
                  <a:pt x="1231" y="717"/>
                  <a:pt x="1231" y="717"/>
                  <a:pt x="1231" y="717"/>
                </a:cubicBezTo>
                <a:cubicBezTo>
                  <a:pt x="1238" y="717"/>
                  <a:pt x="1251" y="709"/>
                  <a:pt x="1245" y="707"/>
                </a:cubicBezTo>
                <a:cubicBezTo>
                  <a:pt x="1258" y="712"/>
                  <a:pt x="1258" y="712"/>
                  <a:pt x="1258" y="712"/>
                </a:cubicBezTo>
                <a:cubicBezTo>
                  <a:pt x="1427" y="272"/>
                  <a:pt x="1255" y="721"/>
                  <a:pt x="1428" y="267"/>
                </a:cubicBezTo>
                <a:cubicBezTo>
                  <a:pt x="1372" y="246"/>
                  <a:pt x="1400" y="256"/>
                  <a:pt x="1400" y="256"/>
                </a:cubicBezTo>
                <a:cubicBezTo>
                  <a:pt x="1235" y="687"/>
                  <a:pt x="1235" y="687"/>
                  <a:pt x="1235" y="687"/>
                </a:cubicBezTo>
                <a:cubicBezTo>
                  <a:pt x="1234" y="686"/>
                  <a:pt x="1232" y="686"/>
                  <a:pt x="1231" y="686"/>
                </a:cubicBezTo>
                <a:cubicBezTo>
                  <a:pt x="1223" y="686"/>
                  <a:pt x="1216" y="692"/>
                  <a:pt x="1215" y="700"/>
                </a:cubicBezTo>
                <a:cubicBezTo>
                  <a:pt x="898" y="700"/>
                  <a:pt x="898" y="700"/>
                  <a:pt x="898" y="700"/>
                </a:cubicBezTo>
                <a:cubicBezTo>
                  <a:pt x="898" y="698"/>
                  <a:pt x="898" y="695"/>
                  <a:pt x="898" y="693"/>
                </a:cubicBezTo>
                <a:cubicBezTo>
                  <a:pt x="898" y="650"/>
                  <a:pt x="863" y="615"/>
                  <a:pt x="820" y="615"/>
                </a:cubicBezTo>
                <a:cubicBezTo>
                  <a:pt x="507" y="615"/>
                  <a:pt x="507" y="615"/>
                  <a:pt x="507" y="615"/>
                </a:cubicBezTo>
                <a:cubicBezTo>
                  <a:pt x="526" y="525"/>
                  <a:pt x="526" y="525"/>
                  <a:pt x="526" y="525"/>
                </a:cubicBezTo>
                <a:cubicBezTo>
                  <a:pt x="542" y="447"/>
                  <a:pt x="492" y="371"/>
                  <a:pt x="415" y="354"/>
                </a:cubicBezTo>
                <a:cubicBezTo>
                  <a:pt x="367" y="344"/>
                  <a:pt x="367" y="344"/>
                  <a:pt x="367" y="344"/>
                </a:cubicBezTo>
                <a:cubicBezTo>
                  <a:pt x="289" y="328"/>
                  <a:pt x="213" y="378"/>
                  <a:pt x="196" y="456"/>
                </a:cubicBezTo>
                <a:cubicBezTo>
                  <a:pt x="151" y="670"/>
                  <a:pt x="151" y="670"/>
                  <a:pt x="151" y="670"/>
                </a:cubicBezTo>
                <a:cubicBezTo>
                  <a:pt x="138" y="730"/>
                  <a:pt x="138" y="730"/>
                  <a:pt x="138" y="730"/>
                </a:cubicBezTo>
                <a:cubicBezTo>
                  <a:pt x="138" y="578"/>
                  <a:pt x="138" y="578"/>
                  <a:pt x="138" y="578"/>
                </a:cubicBezTo>
                <a:cubicBezTo>
                  <a:pt x="138" y="552"/>
                  <a:pt x="117" y="530"/>
                  <a:pt x="90" y="530"/>
                </a:cubicBezTo>
                <a:cubicBezTo>
                  <a:pt x="54" y="530"/>
                  <a:pt x="54" y="530"/>
                  <a:pt x="54" y="530"/>
                </a:cubicBezTo>
                <a:cubicBezTo>
                  <a:pt x="28" y="530"/>
                  <a:pt x="6" y="552"/>
                  <a:pt x="6" y="578"/>
                </a:cubicBezTo>
                <a:cubicBezTo>
                  <a:pt x="6" y="918"/>
                  <a:pt x="6" y="918"/>
                  <a:pt x="6" y="918"/>
                </a:cubicBezTo>
                <a:cubicBezTo>
                  <a:pt x="6" y="943"/>
                  <a:pt x="25" y="964"/>
                  <a:pt x="49" y="966"/>
                </a:cubicBezTo>
                <a:cubicBezTo>
                  <a:pt x="49" y="1125"/>
                  <a:pt x="49" y="1125"/>
                  <a:pt x="49" y="1125"/>
                </a:cubicBezTo>
                <a:cubicBezTo>
                  <a:pt x="48" y="1125"/>
                  <a:pt x="48" y="1125"/>
                  <a:pt x="48" y="1125"/>
                </a:cubicBezTo>
                <a:cubicBezTo>
                  <a:pt x="22" y="1125"/>
                  <a:pt x="0" y="1146"/>
                  <a:pt x="0" y="1173"/>
                </a:cubicBezTo>
                <a:close/>
                <a:moveTo>
                  <a:pt x="96" y="1084"/>
                </a:moveTo>
                <a:cubicBezTo>
                  <a:pt x="106" y="1101"/>
                  <a:pt x="121" y="1116"/>
                  <a:pt x="140" y="1125"/>
                </a:cubicBezTo>
                <a:cubicBezTo>
                  <a:pt x="96" y="1125"/>
                  <a:pt x="96" y="1125"/>
                  <a:pt x="96" y="1125"/>
                </a:cubicBezTo>
                <a:lnTo>
                  <a:pt x="96" y="1084"/>
                </a:lnTo>
                <a:close/>
                <a:moveTo>
                  <a:pt x="1084" y="1519"/>
                </a:moveTo>
                <a:cubicBezTo>
                  <a:pt x="824" y="1519"/>
                  <a:pt x="824" y="1519"/>
                  <a:pt x="824" y="1519"/>
                </a:cubicBezTo>
                <a:cubicBezTo>
                  <a:pt x="824" y="1618"/>
                  <a:pt x="824" y="1618"/>
                  <a:pt x="824" y="1618"/>
                </a:cubicBezTo>
                <a:cubicBezTo>
                  <a:pt x="1443" y="1618"/>
                  <a:pt x="1443" y="1618"/>
                  <a:pt x="1443" y="1618"/>
                </a:cubicBezTo>
                <a:cubicBezTo>
                  <a:pt x="1443" y="1519"/>
                  <a:pt x="1443" y="1519"/>
                  <a:pt x="1443" y="1519"/>
                </a:cubicBezTo>
                <a:cubicBezTo>
                  <a:pt x="1293" y="1519"/>
                  <a:pt x="1293" y="1519"/>
                  <a:pt x="1293" y="1519"/>
                </a:cubicBezTo>
                <a:cubicBezTo>
                  <a:pt x="1293" y="870"/>
                  <a:pt x="1293" y="870"/>
                  <a:pt x="1293" y="870"/>
                </a:cubicBezTo>
                <a:cubicBezTo>
                  <a:pt x="1443" y="870"/>
                  <a:pt x="1443" y="870"/>
                  <a:pt x="1443" y="870"/>
                </a:cubicBezTo>
                <a:cubicBezTo>
                  <a:pt x="1443" y="772"/>
                  <a:pt x="1443" y="772"/>
                  <a:pt x="1443" y="772"/>
                </a:cubicBezTo>
                <a:cubicBezTo>
                  <a:pt x="586" y="772"/>
                  <a:pt x="586" y="772"/>
                  <a:pt x="586" y="772"/>
                </a:cubicBezTo>
                <a:cubicBezTo>
                  <a:pt x="586" y="870"/>
                  <a:pt x="586" y="870"/>
                  <a:pt x="586" y="870"/>
                </a:cubicBezTo>
                <a:cubicBezTo>
                  <a:pt x="1084" y="870"/>
                  <a:pt x="1084" y="870"/>
                  <a:pt x="1084" y="870"/>
                </a:cubicBezTo>
                <a:lnTo>
                  <a:pt x="1084" y="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71947" tIns="35977" rIns="71947" bIns="35977"/>
          <a:lstStyle/>
          <a:p>
            <a:pPr defTabSz="1218904">
              <a:defRPr/>
            </a:pPr>
            <a:endParaRPr lang="en-US" sz="2399" dirty="0"/>
          </a:p>
        </p:txBody>
      </p:sp>
      <p:sp>
        <p:nvSpPr>
          <p:cNvPr id="7" name="文本框 6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9748" y="246020"/>
            <a:ext cx="171650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accent1"/>
                </a:solidFill>
                <a:latin typeface="微软雅黑"/>
                <a:ea typeface="微软雅黑"/>
              </a:rPr>
              <a:t>结果分析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0611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2" y="3253750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457936" y="2186222"/>
            <a:ext cx="1481175" cy="176400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3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39111" y="2846473"/>
            <a:ext cx="3886590" cy="814554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心路历程与致谢</a:t>
            </a: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3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32"/>
          <p:cNvCxnSpPr>
            <a:endCxn id="7" idx="4"/>
          </p:cNvCxnSpPr>
          <p:nvPr/>
        </p:nvCxnSpPr>
        <p:spPr>
          <a:xfrm rot="16200000" flipH="1">
            <a:off x="4287968" y="499958"/>
            <a:ext cx="1374038" cy="376237"/>
          </a:xfrm>
          <a:prstGeom prst="curvedConnector2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9" idx="6"/>
          </p:cNvCxnSpPr>
          <p:nvPr/>
        </p:nvCxnSpPr>
        <p:spPr>
          <a:xfrm rot="5400000">
            <a:off x="3993658" y="1619797"/>
            <a:ext cx="1450091" cy="1880523"/>
          </a:xfrm>
          <a:prstGeom prst="curvedConnector3">
            <a:avLst>
              <a:gd name="adj1" fmla="val 50000"/>
            </a:avLst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2"/>
            <a:endCxn id="11" idx="5"/>
          </p:cNvCxnSpPr>
          <p:nvPr/>
        </p:nvCxnSpPr>
        <p:spPr>
          <a:xfrm rot="16200000" flipH="1">
            <a:off x="4649015" y="3334364"/>
            <a:ext cx="979331" cy="2720478"/>
          </a:xfrm>
          <a:prstGeom prst="curvedConnector3">
            <a:avLst>
              <a:gd name="adj1" fmla="val 50000"/>
            </a:avLst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ardrop 6"/>
          <p:cNvSpPr/>
          <p:nvPr/>
        </p:nvSpPr>
        <p:spPr>
          <a:xfrm>
            <a:off x="5163106" y="915178"/>
            <a:ext cx="991715" cy="919835"/>
          </a:xfrm>
          <a:prstGeom prst="teardrop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Hanlp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2794" y="1129524"/>
            <a:ext cx="2509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关于</a:t>
            </a:r>
            <a:r>
              <a:rPr lang="en-US" altLang="zh-CN" sz="1400" b="1" dirty="0" smtClean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Task1</a:t>
            </a:r>
            <a:r>
              <a:rPr lang="zh-CN" altLang="en-US" sz="1400" b="1" dirty="0" smtClean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分词</a:t>
            </a:r>
            <a:endParaRPr lang="zh-CN" altLang="en-US" sz="1400" b="1" dirty="0">
              <a:solidFill>
                <a:schemeClr val="accent6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ardrop 8"/>
          <p:cNvSpPr/>
          <p:nvPr/>
        </p:nvSpPr>
        <p:spPr>
          <a:xfrm>
            <a:off x="3318523" y="3285104"/>
            <a:ext cx="919835" cy="919835"/>
          </a:xfrm>
          <a:prstGeom prst="teardrop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LPA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5896" y="3591132"/>
            <a:ext cx="2509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关于</a:t>
            </a:r>
            <a:r>
              <a:rPr lang="en-US" altLang="zh-CN" sz="1400" b="1" dirty="0" smtClean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Task5</a:t>
            </a:r>
            <a:endParaRPr lang="zh-CN" altLang="en-US" sz="1400" b="1" dirty="0">
              <a:solidFill>
                <a:schemeClr val="accent6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ardrop 10"/>
          <p:cNvSpPr/>
          <p:nvPr/>
        </p:nvSpPr>
        <p:spPr>
          <a:xfrm>
            <a:off x="6364212" y="5049563"/>
            <a:ext cx="919835" cy="919835"/>
          </a:xfrm>
          <a:prstGeom prst="teardrop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890" y="5379887"/>
            <a:ext cx="2509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关于整合与制图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6595114" y="5304379"/>
            <a:ext cx="458029" cy="458794"/>
          </a:xfrm>
          <a:custGeom>
            <a:avLst/>
            <a:gdLst>
              <a:gd name="T0" fmla="*/ 2147483646 w 4409"/>
              <a:gd name="T1" fmla="*/ 2147483646 h 4408"/>
              <a:gd name="T2" fmla="*/ 2147483646 w 4409"/>
              <a:gd name="T3" fmla="*/ 2147483646 h 4408"/>
              <a:gd name="T4" fmla="*/ 2147483646 w 4409"/>
              <a:gd name="T5" fmla="*/ 2147483646 h 4408"/>
              <a:gd name="T6" fmla="*/ 2147483646 w 4409"/>
              <a:gd name="T7" fmla="*/ 2147483646 h 4408"/>
              <a:gd name="T8" fmla="*/ 2147483646 w 4409"/>
              <a:gd name="T9" fmla="*/ 2147483646 h 4408"/>
              <a:gd name="T10" fmla="*/ 2147483646 w 4409"/>
              <a:gd name="T11" fmla="*/ 2147483646 h 4408"/>
              <a:gd name="T12" fmla="*/ 2147483646 w 4409"/>
              <a:gd name="T13" fmla="*/ 2147483646 h 4408"/>
              <a:gd name="T14" fmla="*/ 2147483646 w 4409"/>
              <a:gd name="T15" fmla="*/ 2147483646 h 4408"/>
              <a:gd name="T16" fmla="*/ 481718167 w 4409"/>
              <a:gd name="T17" fmla="*/ 2147483646 h 4408"/>
              <a:gd name="T18" fmla="*/ 321145301 w 4409"/>
              <a:gd name="T19" fmla="*/ 2147483646 h 4408"/>
              <a:gd name="T20" fmla="*/ 2147483646 w 4409"/>
              <a:gd name="T21" fmla="*/ 2147483646 h 4408"/>
              <a:gd name="T22" fmla="*/ 2147483646 w 4409"/>
              <a:gd name="T23" fmla="*/ 2147483646 h 4408"/>
              <a:gd name="T24" fmla="*/ 2147483646 w 4409"/>
              <a:gd name="T25" fmla="*/ 2147483646 h 4408"/>
              <a:gd name="T26" fmla="*/ 2147483646 w 4409"/>
              <a:gd name="T27" fmla="*/ 2147483646 h 4408"/>
              <a:gd name="T28" fmla="*/ 2147483646 w 4409"/>
              <a:gd name="T29" fmla="*/ 2147483646 h 4408"/>
              <a:gd name="T30" fmla="*/ 2147483646 w 4409"/>
              <a:gd name="T31" fmla="*/ 2147483646 h 4408"/>
              <a:gd name="T32" fmla="*/ 2147483646 w 4409"/>
              <a:gd name="T33" fmla="*/ 2147483646 h 4408"/>
              <a:gd name="T34" fmla="*/ 2147483646 w 4409"/>
              <a:gd name="T35" fmla="*/ 2147483646 h 4408"/>
              <a:gd name="T36" fmla="*/ 2147483646 w 4409"/>
              <a:gd name="T37" fmla="*/ 2147483646 h 4408"/>
              <a:gd name="T38" fmla="*/ 2147483646 w 4409"/>
              <a:gd name="T39" fmla="*/ 2147483646 h 4408"/>
              <a:gd name="T40" fmla="*/ 2147483646 w 4409"/>
              <a:gd name="T41" fmla="*/ 2147483646 h 4408"/>
              <a:gd name="T42" fmla="*/ 2147483646 w 4409"/>
              <a:gd name="T43" fmla="*/ 2147483646 h 4408"/>
              <a:gd name="T44" fmla="*/ 2147483646 w 4409"/>
              <a:gd name="T45" fmla="*/ 2147483646 h 4408"/>
              <a:gd name="T46" fmla="*/ 2147483646 w 4409"/>
              <a:gd name="T47" fmla="*/ 2147483646 h 4408"/>
              <a:gd name="T48" fmla="*/ 2147483646 w 4409"/>
              <a:gd name="T49" fmla="*/ 2147483646 h 4408"/>
              <a:gd name="T50" fmla="*/ 2147483646 w 4409"/>
              <a:gd name="T51" fmla="*/ 2147483646 h 4408"/>
              <a:gd name="T52" fmla="*/ 2147483646 w 4409"/>
              <a:gd name="T53" fmla="*/ 2147483646 h 4408"/>
              <a:gd name="T54" fmla="*/ 2147483646 w 4409"/>
              <a:gd name="T55" fmla="*/ 2147483646 h 4408"/>
              <a:gd name="T56" fmla="*/ 2147483646 w 4409"/>
              <a:gd name="T57" fmla="*/ 2147483646 h 4408"/>
              <a:gd name="T58" fmla="*/ 2147483646 w 4409"/>
              <a:gd name="T59" fmla="*/ 2147483646 h 4408"/>
              <a:gd name="T60" fmla="*/ 2147483646 w 4409"/>
              <a:gd name="T61" fmla="*/ 2147483646 h 4408"/>
              <a:gd name="T62" fmla="*/ 2147483646 w 4409"/>
              <a:gd name="T63" fmla="*/ 2147483646 h 4408"/>
              <a:gd name="T64" fmla="*/ 2147483646 w 4409"/>
              <a:gd name="T65" fmla="*/ 2147483646 h 4408"/>
              <a:gd name="T66" fmla="*/ 2147483646 w 4409"/>
              <a:gd name="T67" fmla="*/ 2147483646 h 4408"/>
              <a:gd name="T68" fmla="*/ 2147483646 w 4409"/>
              <a:gd name="T69" fmla="*/ 2147483646 h 4408"/>
              <a:gd name="T70" fmla="*/ 2147483646 w 4409"/>
              <a:gd name="T71" fmla="*/ 2147483646 h 4408"/>
              <a:gd name="T72" fmla="*/ 2147483646 w 4409"/>
              <a:gd name="T73" fmla="*/ 2147483646 h 4408"/>
              <a:gd name="T74" fmla="*/ 2147483646 w 4409"/>
              <a:gd name="T75" fmla="*/ 2147483646 h 4408"/>
              <a:gd name="T76" fmla="*/ 2147483646 w 4409"/>
              <a:gd name="T77" fmla="*/ 2147483646 h 4408"/>
              <a:gd name="T78" fmla="*/ 2147483646 w 4409"/>
              <a:gd name="T79" fmla="*/ 2147483646 h 4408"/>
              <a:gd name="T80" fmla="*/ 2147483646 w 4409"/>
              <a:gd name="T81" fmla="*/ 2147483646 h 4408"/>
              <a:gd name="T82" fmla="*/ 2147483646 w 4409"/>
              <a:gd name="T83" fmla="*/ 2147483646 h 4408"/>
              <a:gd name="T84" fmla="*/ 2147483646 w 4409"/>
              <a:gd name="T85" fmla="*/ 2147483646 h 4408"/>
              <a:gd name="T86" fmla="*/ 2147483646 w 4409"/>
              <a:gd name="T87" fmla="*/ 2147483646 h 4408"/>
              <a:gd name="T88" fmla="*/ 2147483646 w 4409"/>
              <a:gd name="T89" fmla="*/ 2147483646 h 4408"/>
              <a:gd name="T90" fmla="*/ 2147483646 w 4409"/>
              <a:gd name="T91" fmla="*/ 2147483646 h 4408"/>
              <a:gd name="T92" fmla="*/ 2147483646 w 4409"/>
              <a:gd name="T93" fmla="*/ 2147483646 h 4408"/>
              <a:gd name="T94" fmla="*/ 2147483646 w 4409"/>
              <a:gd name="T95" fmla="*/ 2147483646 h 4408"/>
              <a:gd name="T96" fmla="*/ 2147483646 w 4409"/>
              <a:gd name="T97" fmla="*/ 2147483646 h 4408"/>
              <a:gd name="T98" fmla="*/ 2147483646 w 4409"/>
              <a:gd name="T99" fmla="*/ 2147483646 h 4408"/>
              <a:gd name="T100" fmla="*/ 2147483646 w 4409"/>
              <a:gd name="T101" fmla="*/ 2147483646 h 4408"/>
              <a:gd name="T102" fmla="*/ 2147483646 w 4409"/>
              <a:gd name="T103" fmla="*/ 2147483646 h 4408"/>
              <a:gd name="T104" fmla="*/ 2147483646 w 4409"/>
              <a:gd name="T105" fmla="*/ 2147483646 h 4408"/>
              <a:gd name="T106" fmla="*/ 2147483646 w 4409"/>
              <a:gd name="T107" fmla="*/ 2147483646 h 4408"/>
              <a:gd name="T108" fmla="*/ 2147483646 w 4409"/>
              <a:gd name="T109" fmla="*/ 2147483646 h 440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409" h="4408">
                <a:moveTo>
                  <a:pt x="3025" y="2127"/>
                </a:moveTo>
                <a:lnTo>
                  <a:pt x="3025" y="2127"/>
                </a:lnTo>
                <a:lnTo>
                  <a:pt x="3097" y="2107"/>
                </a:lnTo>
                <a:lnTo>
                  <a:pt x="3179" y="2081"/>
                </a:lnTo>
                <a:lnTo>
                  <a:pt x="3271" y="2053"/>
                </a:lnTo>
                <a:lnTo>
                  <a:pt x="3375" y="2020"/>
                </a:lnTo>
                <a:lnTo>
                  <a:pt x="3429" y="2002"/>
                </a:lnTo>
                <a:lnTo>
                  <a:pt x="3481" y="1982"/>
                </a:lnTo>
                <a:lnTo>
                  <a:pt x="3532" y="1961"/>
                </a:lnTo>
                <a:lnTo>
                  <a:pt x="3580" y="1938"/>
                </a:lnTo>
                <a:lnTo>
                  <a:pt x="3626" y="1914"/>
                </a:lnTo>
                <a:lnTo>
                  <a:pt x="3672" y="1889"/>
                </a:lnTo>
                <a:lnTo>
                  <a:pt x="3715" y="1861"/>
                </a:lnTo>
                <a:lnTo>
                  <a:pt x="3756" y="1834"/>
                </a:lnTo>
                <a:lnTo>
                  <a:pt x="3797" y="1804"/>
                </a:lnTo>
                <a:lnTo>
                  <a:pt x="3834" y="1774"/>
                </a:lnTo>
                <a:lnTo>
                  <a:pt x="3871" y="1744"/>
                </a:lnTo>
                <a:lnTo>
                  <a:pt x="3906" y="1711"/>
                </a:lnTo>
                <a:lnTo>
                  <a:pt x="3940" y="1679"/>
                </a:lnTo>
                <a:lnTo>
                  <a:pt x="3971" y="1644"/>
                </a:lnTo>
                <a:lnTo>
                  <a:pt x="4002" y="1610"/>
                </a:lnTo>
                <a:lnTo>
                  <a:pt x="4031" y="1575"/>
                </a:lnTo>
                <a:lnTo>
                  <a:pt x="4059" y="1539"/>
                </a:lnTo>
                <a:lnTo>
                  <a:pt x="4085" y="1502"/>
                </a:lnTo>
                <a:lnTo>
                  <a:pt x="4110" y="1466"/>
                </a:lnTo>
                <a:lnTo>
                  <a:pt x="4134" y="1428"/>
                </a:lnTo>
                <a:lnTo>
                  <a:pt x="4157" y="1390"/>
                </a:lnTo>
                <a:lnTo>
                  <a:pt x="4177" y="1351"/>
                </a:lnTo>
                <a:lnTo>
                  <a:pt x="4198" y="1312"/>
                </a:lnTo>
                <a:lnTo>
                  <a:pt x="4217" y="1274"/>
                </a:lnTo>
                <a:lnTo>
                  <a:pt x="4234" y="1235"/>
                </a:lnTo>
                <a:lnTo>
                  <a:pt x="4251" y="1196"/>
                </a:lnTo>
                <a:lnTo>
                  <a:pt x="4267" y="1156"/>
                </a:lnTo>
                <a:lnTo>
                  <a:pt x="4281" y="1117"/>
                </a:lnTo>
                <a:lnTo>
                  <a:pt x="4295" y="1078"/>
                </a:lnTo>
                <a:lnTo>
                  <a:pt x="4307" y="1039"/>
                </a:lnTo>
                <a:lnTo>
                  <a:pt x="4319" y="1000"/>
                </a:lnTo>
                <a:lnTo>
                  <a:pt x="4329" y="961"/>
                </a:lnTo>
                <a:lnTo>
                  <a:pt x="4340" y="923"/>
                </a:lnTo>
                <a:lnTo>
                  <a:pt x="4349" y="884"/>
                </a:lnTo>
                <a:lnTo>
                  <a:pt x="4357" y="847"/>
                </a:lnTo>
                <a:lnTo>
                  <a:pt x="4365" y="809"/>
                </a:lnTo>
                <a:lnTo>
                  <a:pt x="4377" y="736"/>
                </a:lnTo>
                <a:lnTo>
                  <a:pt x="4387" y="665"/>
                </a:lnTo>
                <a:lnTo>
                  <a:pt x="4395" y="598"/>
                </a:lnTo>
                <a:lnTo>
                  <a:pt x="4401" y="534"/>
                </a:lnTo>
                <a:lnTo>
                  <a:pt x="4405" y="474"/>
                </a:lnTo>
                <a:lnTo>
                  <a:pt x="4407" y="418"/>
                </a:lnTo>
                <a:lnTo>
                  <a:pt x="4409" y="367"/>
                </a:lnTo>
                <a:lnTo>
                  <a:pt x="4409" y="321"/>
                </a:lnTo>
                <a:lnTo>
                  <a:pt x="4409" y="281"/>
                </a:lnTo>
                <a:lnTo>
                  <a:pt x="4407" y="247"/>
                </a:lnTo>
                <a:lnTo>
                  <a:pt x="4404" y="201"/>
                </a:lnTo>
                <a:lnTo>
                  <a:pt x="4403" y="183"/>
                </a:lnTo>
                <a:lnTo>
                  <a:pt x="3786" y="183"/>
                </a:lnTo>
                <a:lnTo>
                  <a:pt x="3491" y="183"/>
                </a:lnTo>
                <a:lnTo>
                  <a:pt x="3491" y="0"/>
                </a:lnTo>
                <a:lnTo>
                  <a:pt x="919" y="0"/>
                </a:lnTo>
                <a:lnTo>
                  <a:pt x="919" y="183"/>
                </a:lnTo>
                <a:lnTo>
                  <a:pt x="624" y="183"/>
                </a:lnTo>
                <a:lnTo>
                  <a:pt x="6" y="183"/>
                </a:lnTo>
                <a:lnTo>
                  <a:pt x="5" y="201"/>
                </a:lnTo>
                <a:lnTo>
                  <a:pt x="2" y="247"/>
                </a:lnTo>
                <a:lnTo>
                  <a:pt x="1" y="282"/>
                </a:lnTo>
                <a:lnTo>
                  <a:pt x="0" y="321"/>
                </a:lnTo>
                <a:lnTo>
                  <a:pt x="1" y="367"/>
                </a:lnTo>
                <a:lnTo>
                  <a:pt x="2" y="419"/>
                </a:lnTo>
                <a:lnTo>
                  <a:pt x="4" y="475"/>
                </a:lnTo>
                <a:lnTo>
                  <a:pt x="8" y="535"/>
                </a:lnTo>
                <a:lnTo>
                  <a:pt x="14" y="599"/>
                </a:lnTo>
                <a:lnTo>
                  <a:pt x="22" y="667"/>
                </a:lnTo>
                <a:lnTo>
                  <a:pt x="32" y="737"/>
                </a:lnTo>
                <a:lnTo>
                  <a:pt x="45" y="811"/>
                </a:lnTo>
                <a:lnTo>
                  <a:pt x="52" y="848"/>
                </a:lnTo>
                <a:lnTo>
                  <a:pt x="61" y="886"/>
                </a:lnTo>
                <a:lnTo>
                  <a:pt x="69" y="924"/>
                </a:lnTo>
                <a:lnTo>
                  <a:pt x="79" y="962"/>
                </a:lnTo>
                <a:lnTo>
                  <a:pt x="91" y="1002"/>
                </a:lnTo>
                <a:lnTo>
                  <a:pt x="102" y="1041"/>
                </a:lnTo>
                <a:lnTo>
                  <a:pt x="115" y="1080"/>
                </a:lnTo>
                <a:lnTo>
                  <a:pt x="128" y="1120"/>
                </a:lnTo>
                <a:lnTo>
                  <a:pt x="142" y="1158"/>
                </a:lnTo>
                <a:lnTo>
                  <a:pt x="159" y="1198"/>
                </a:lnTo>
                <a:lnTo>
                  <a:pt x="175" y="1237"/>
                </a:lnTo>
                <a:lnTo>
                  <a:pt x="193" y="1276"/>
                </a:lnTo>
                <a:lnTo>
                  <a:pt x="211" y="1315"/>
                </a:lnTo>
                <a:lnTo>
                  <a:pt x="232" y="1354"/>
                </a:lnTo>
                <a:lnTo>
                  <a:pt x="253" y="1392"/>
                </a:lnTo>
                <a:lnTo>
                  <a:pt x="275" y="1430"/>
                </a:lnTo>
                <a:lnTo>
                  <a:pt x="299" y="1468"/>
                </a:lnTo>
                <a:lnTo>
                  <a:pt x="324" y="1504"/>
                </a:lnTo>
                <a:lnTo>
                  <a:pt x="350" y="1541"/>
                </a:lnTo>
                <a:lnTo>
                  <a:pt x="378" y="1577"/>
                </a:lnTo>
                <a:lnTo>
                  <a:pt x="407" y="1612"/>
                </a:lnTo>
                <a:lnTo>
                  <a:pt x="438" y="1646"/>
                </a:lnTo>
                <a:lnTo>
                  <a:pt x="470" y="1681"/>
                </a:lnTo>
                <a:lnTo>
                  <a:pt x="503" y="1713"/>
                </a:lnTo>
                <a:lnTo>
                  <a:pt x="538" y="1746"/>
                </a:lnTo>
                <a:lnTo>
                  <a:pt x="574" y="1776"/>
                </a:lnTo>
                <a:lnTo>
                  <a:pt x="613" y="1806"/>
                </a:lnTo>
                <a:lnTo>
                  <a:pt x="653" y="1835"/>
                </a:lnTo>
                <a:lnTo>
                  <a:pt x="694" y="1863"/>
                </a:lnTo>
                <a:lnTo>
                  <a:pt x="738" y="1890"/>
                </a:lnTo>
                <a:lnTo>
                  <a:pt x="782" y="1915"/>
                </a:lnTo>
                <a:lnTo>
                  <a:pt x="829" y="1939"/>
                </a:lnTo>
                <a:lnTo>
                  <a:pt x="878" y="1962"/>
                </a:lnTo>
                <a:lnTo>
                  <a:pt x="928" y="1983"/>
                </a:lnTo>
                <a:lnTo>
                  <a:pt x="981" y="2002"/>
                </a:lnTo>
                <a:lnTo>
                  <a:pt x="1035" y="2020"/>
                </a:lnTo>
                <a:lnTo>
                  <a:pt x="1137" y="2053"/>
                </a:lnTo>
                <a:lnTo>
                  <a:pt x="1230" y="2080"/>
                </a:lnTo>
                <a:lnTo>
                  <a:pt x="1311" y="2105"/>
                </a:lnTo>
                <a:lnTo>
                  <a:pt x="1384" y="2125"/>
                </a:lnTo>
                <a:lnTo>
                  <a:pt x="1417" y="2164"/>
                </a:lnTo>
                <a:lnTo>
                  <a:pt x="1452" y="2203"/>
                </a:lnTo>
                <a:lnTo>
                  <a:pt x="1488" y="2241"/>
                </a:lnTo>
                <a:lnTo>
                  <a:pt x="1525" y="2275"/>
                </a:lnTo>
                <a:lnTo>
                  <a:pt x="1562" y="2309"/>
                </a:lnTo>
                <a:lnTo>
                  <a:pt x="1600" y="2340"/>
                </a:lnTo>
                <a:lnTo>
                  <a:pt x="1639" y="2370"/>
                </a:lnTo>
                <a:lnTo>
                  <a:pt x="1679" y="2398"/>
                </a:lnTo>
                <a:lnTo>
                  <a:pt x="1720" y="2424"/>
                </a:lnTo>
                <a:lnTo>
                  <a:pt x="1761" y="2449"/>
                </a:lnTo>
                <a:lnTo>
                  <a:pt x="1803" y="2471"/>
                </a:lnTo>
                <a:lnTo>
                  <a:pt x="1845" y="2490"/>
                </a:lnTo>
                <a:lnTo>
                  <a:pt x="1888" y="2508"/>
                </a:lnTo>
                <a:lnTo>
                  <a:pt x="1933" y="2525"/>
                </a:lnTo>
                <a:lnTo>
                  <a:pt x="1976" y="2538"/>
                </a:lnTo>
                <a:lnTo>
                  <a:pt x="2021" y="2549"/>
                </a:lnTo>
                <a:lnTo>
                  <a:pt x="2021" y="3864"/>
                </a:lnTo>
                <a:lnTo>
                  <a:pt x="1963" y="3868"/>
                </a:lnTo>
                <a:lnTo>
                  <a:pt x="1906" y="3873"/>
                </a:lnTo>
                <a:lnTo>
                  <a:pt x="1850" y="3880"/>
                </a:lnTo>
                <a:lnTo>
                  <a:pt x="1795" y="3887"/>
                </a:lnTo>
                <a:lnTo>
                  <a:pt x="1741" y="3895"/>
                </a:lnTo>
                <a:lnTo>
                  <a:pt x="1688" y="3904"/>
                </a:lnTo>
                <a:lnTo>
                  <a:pt x="1636" y="3915"/>
                </a:lnTo>
                <a:lnTo>
                  <a:pt x="1587" y="3926"/>
                </a:lnTo>
                <a:lnTo>
                  <a:pt x="1537" y="3939"/>
                </a:lnTo>
                <a:lnTo>
                  <a:pt x="1489" y="3951"/>
                </a:lnTo>
                <a:lnTo>
                  <a:pt x="1444" y="3965"/>
                </a:lnTo>
                <a:lnTo>
                  <a:pt x="1399" y="3980"/>
                </a:lnTo>
                <a:lnTo>
                  <a:pt x="1355" y="3995"/>
                </a:lnTo>
                <a:lnTo>
                  <a:pt x="1314" y="4012"/>
                </a:lnTo>
                <a:lnTo>
                  <a:pt x="1274" y="4029"/>
                </a:lnTo>
                <a:lnTo>
                  <a:pt x="1237" y="4046"/>
                </a:lnTo>
                <a:lnTo>
                  <a:pt x="1200" y="4065"/>
                </a:lnTo>
                <a:lnTo>
                  <a:pt x="1166" y="4085"/>
                </a:lnTo>
                <a:lnTo>
                  <a:pt x="1134" y="4104"/>
                </a:lnTo>
                <a:lnTo>
                  <a:pt x="1104" y="4124"/>
                </a:lnTo>
                <a:lnTo>
                  <a:pt x="1076" y="4146"/>
                </a:lnTo>
                <a:lnTo>
                  <a:pt x="1049" y="4167"/>
                </a:lnTo>
                <a:lnTo>
                  <a:pt x="1026" y="4189"/>
                </a:lnTo>
                <a:lnTo>
                  <a:pt x="1004" y="4211"/>
                </a:lnTo>
                <a:lnTo>
                  <a:pt x="984" y="4235"/>
                </a:lnTo>
                <a:lnTo>
                  <a:pt x="968" y="4259"/>
                </a:lnTo>
                <a:lnTo>
                  <a:pt x="953" y="4282"/>
                </a:lnTo>
                <a:lnTo>
                  <a:pt x="947" y="4295"/>
                </a:lnTo>
                <a:lnTo>
                  <a:pt x="941" y="4307"/>
                </a:lnTo>
                <a:lnTo>
                  <a:pt x="936" y="4320"/>
                </a:lnTo>
                <a:lnTo>
                  <a:pt x="931" y="4332"/>
                </a:lnTo>
                <a:lnTo>
                  <a:pt x="927" y="4344"/>
                </a:lnTo>
                <a:lnTo>
                  <a:pt x="924" y="4358"/>
                </a:lnTo>
                <a:lnTo>
                  <a:pt x="922" y="4370"/>
                </a:lnTo>
                <a:lnTo>
                  <a:pt x="920" y="4383"/>
                </a:lnTo>
                <a:lnTo>
                  <a:pt x="919" y="4396"/>
                </a:lnTo>
                <a:lnTo>
                  <a:pt x="919" y="4408"/>
                </a:lnTo>
                <a:lnTo>
                  <a:pt x="3491" y="4408"/>
                </a:lnTo>
                <a:lnTo>
                  <a:pt x="3491" y="4396"/>
                </a:lnTo>
                <a:lnTo>
                  <a:pt x="3490" y="4383"/>
                </a:lnTo>
                <a:lnTo>
                  <a:pt x="3488" y="4370"/>
                </a:lnTo>
                <a:lnTo>
                  <a:pt x="3486" y="4358"/>
                </a:lnTo>
                <a:lnTo>
                  <a:pt x="3482" y="4344"/>
                </a:lnTo>
                <a:lnTo>
                  <a:pt x="3478" y="4332"/>
                </a:lnTo>
                <a:lnTo>
                  <a:pt x="3474" y="4320"/>
                </a:lnTo>
                <a:lnTo>
                  <a:pt x="3469" y="4307"/>
                </a:lnTo>
                <a:lnTo>
                  <a:pt x="3463" y="4295"/>
                </a:lnTo>
                <a:lnTo>
                  <a:pt x="3457" y="4282"/>
                </a:lnTo>
                <a:lnTo>
                  <a:pt x="3443" y="4259"/>
                </a:lnTo>
                <a:lnTo>
                  <a:pt x="3426" y="4235"/>
                </a:lnTo>
                <a:lnTo>
                  <a:pt x="3406" y="4211"/>
                </a:lnTo>
                <a:lnTo>
                  <a:pt x="3384" y="4189"/>
                </a:lnTo>
                <a:lnTo>
                  <a:pt x="3361" y="4167"/>
                </a:lnTo>
                <a:lnTo>
                  <a:pt x="3334" y="4146"/>
                </a:lnTo>
                <a:lnTo>
                  <a:pt x="3306" y="4124"/>
                </a:lnTo>
                <a:lnTo>
                  <a:pt x="3276" y="4104"/>
                </a:lnTo>
                <a:lnTo>
                  <a:pt x="3244" y="4085"/>
                </a:lnTo>
                <a:lnTo>
                  <a:pt x="3210" y="4065"/>
                </a:lnTo>
                <a:lnTo>
                  <a:pt x="3173" y="4046"/>
                </a:lnTo>
                <a:lnTo>
                  <a:pt x="3136" y="4029"/>
                </a:lnTo>
                <a:lnTo>
                  <a:pt x="3096" y="4012"/>
                </a:lnTo>
                <a:lnTo>
                  <a:pt x="3054" y="3995"/>
                </a:lnTo>
                <a:lnTo>
                  <a:pt x="3011" y="3980"/>
                </a:lnTo>
                <a:lnTo>
                  <a:pt x="2966" y="3965"/>
                </a:lnTo>
                <a:lnTo>
                  <a:pt x="2921" y="3951"/>
                </a:lnTo>
                <a:lnTo>
                  <a:pt x="2873" y="3939"/>
                </a:lnTo>
                <a:lnTo>
                  <a:pt x="2823" y="3926"/>
                </a:lnTo>
                <a:lnTo>
                  <a:pt x="2773" y="3915"/>
                </a:lnTo>
                <a:lnTo>
                  <a:pt x="2722" y="3904"/>
                </a:lnTo>
                <a:lnTo>
                  <a:pt x="2669" y="3895"/>
                </a:lnTo>
                <a:lnTo>
                  <a:pt x="2615" y="3887"/>
                </a:lnTo>
                <a:lnTo>
                  <a:pt x="2559" y="3880"/>
                </a:lnTo>
                <a:lnTo>
                  <a:pt x="2504" y="3873"/>
                </a:lnTo>
                <a:lnTo>
                  <a:pt x="2447" y="3868"/>
                </a:lnTo>
                <a:lnTo>
                  <a:pt x="2389" y="3864"/>
                </a:lnTo>
                <a:lnTo>
                  <a:pt x="2389" y="2549"/>
                </a:lnTo>
                <a:lnTo>
                  <a:pt x="2434" y="2538"/>
                </a:lnTo>
                <a:lnTo>
                  <a:pt x="2477" y="2525"/>
                </a:lnTo>
                <a:lnTo>
                  <a:pt x="2521" y="2508"/>
                </a:lnTo>
                <a:lnTo>
                  <a:pt x="2565" y="2491"/>
                </a:lnTo>
                <a:lnTo>
                  <a:pt x="2607" y="2471"/>
                </a:lnTo>
                <a:lnTo>
                  <a:pt x="2649" y="2449"/>
                </a:lnTo>
                <a:lnTo>
                  <a:pt x="2689" y="2425"/>
                </a:lnTo>
                <a:lnTo>
                  <a:pt x="2730" y="2399"/>
                </a:lnTo>
                <a:lnTo>
                  <a:pt x="2769" y="2370"/>
                </a:lnTo>
                <a:lnTo>
                  <a:pt x="2809" y="2341"/>
                </a:lnTo>
                <a:lnTo>
                  <a:pt x="2846" y="2310"/>
                </a:lnTo>
                <a:lnTo>
                  <a:pt x="2884" y="2276"/>
                </a:lnTo>
                <a:lnTo>
                  <a:pt x="2921" y="2242"/>
                </a:lnTo>
                <a:lnTo>
                  <a:pt x="2956" y="2205"/>
                </a:lnTo>
                <a:lnTo>
                  <a:pt x="2992" y="2167"/>
                </a:lnTo>
                <a:lnTo>
                  <a:pt x="3025" y="2127"/>
                </a:lnTo>
                <a:close/>
                <a:moveTo>
                  <a:pt x="3491" y="791"/>
                </a:moveTo>
                <a:lnTo>
                  <a:pt x="3491" y="367"/>
                </a:lnTo>
                <a:lnTo>
                  <a:pt x="3786" y="367"/>
                </a:lnTo>
                <a:lnTo>
                  <a:pt x="4226" y="367"/>
                </a:lnTo>
                <a:lnTo>
                  <a:pt x="4226" y="403"/>
                </a:lnTo>
                <a:lnTo>
                  <a:pt x="4225" y="441"/>
                </a:lnTo>
                <a:lnTo>
                  <a:pt x="4223" y="482"/>
                </a:lnTo>
                <a:lnTo>
                  <a:pt x="4220" y="525"/>
                </a:lnTo>
                <a:lnTo>
                  <a:pt x="4216" y="570"/>
                </a:lnTo>
                <a:lnTo>
                  <a:pt x="4211" y="617"/>
                </a:lnTo>
                <a:lnTo>
                  <a:pt x="4205" y="665"/>
                </a:lnTo>
                <a:lnTo>
                  <a:pt x="4198" y="716"/>
                </a:lnTo>
                <a:lnTo>
                  <a:pt x="4188" y="767"/>
                </a:lnTo>
                <a:lnTo>
                  <a:pt x="4177" y="819"/>
                </a:lnTo>
                <a:lnTo>
                  <a:pt x="4165" y="873"/>
                </a:lnTo>
                <a:lnTo>
                  <a:pt x="4152" y="927"/>
                </a:lnTo>
                <a:lnTo>
                  <a:pt x="4136" y="982"/>
                </a:lnTo>
                <a:lnTo>
                  <a:pt x="4117" y="1037"/>
                </a:lnTo>
                <a:lnTo>
                  <a:pt x="4097" y="1091"/>
                </a:lnTo>
                <a:lnTo>
                  <a:pt x="4075" y="1146"/>
                </a:lnTo>
                <a:lnTo>
                  <a:pt x="4050" y="1201"/>
                </a:lnTo>
                <a:lnTo>
                  <a:pt x="4037" y="1227"/>
                </a:lnTo>
                <a:lnTo>
                  <a:pt x="4023" y="1255"/>
                </a:lnTo>
                <a:lnTo>
                  <a:pt x="4009" y="1281"/>
                </a:lnTo>
                <a:lnTo>
                  <a:pt x="3994" y="1307"/>
                </a:lnTo>
                <a:lnTo>
                  <a:pt x="3977" y="1334"/>
                </a:lnTo>
                <a:lnTo>
                  <a:pt x="3961" y="1360"/>
                </a:lnTo>
                <a:lnTo>
                  <a:pt x="3944" y="1385"/>
                </a:lnTo>
                <a:lnTo>
                  <a:pt x="3926" y="1412"/>
                </a:lnTo>
                <a:lnTo>
                  <a:pt x="3907" y="1436"/>
                </a:lnTo>
                <a:lnTo>
                  <a:pt x="3887" y="1462"/>
                </a:lnTo>
                <a:lnTo>
                  <a:pt x="3867" y="1486"/>
                </a:lnTo>
                <a:lnTo>
                  <a:pt x="3847" y="1510"/>
                </a:lnTo>
                <a:lnTo>
                  <a:pt x="3824" y="1534"/>
                </a:lnTo>
                <a:lnTo>
                  <a:pt x="3802" y="1557"/>
                </a:lnTo>
                <a:lnTo>
                  <a:pt x="3779" y="1579"/>
                </a:lnTo>
                <a:lnTo>
                  <a:pt x="3754" y="1602"/>
                </a:lnTo>
                <a:lnTo>
                  <a:pt x="3729" y="1623"/>
                </a:lnTo>
                <a:lnTo>
                  <a:pt x="3703" y="1644"/>
                </a:lnTo>
                <a:lnTo>
                  <a:pt x="3676" y="1664"/>
                </a:lnTo>
                <a:lnTo>
                  <a:pt x="3649" y="1685"/>
                </a:lnTo>
                <a:lnTo>
                  <a:pt x="3619" y="1704"/>
                </a:lnTo>
                <a:lnTo>
                  <a:pt x="3590" y="1722"/>
                </a:lnTo>
                <a:lnTo>
                  <a:pt x="3560" y="1740"/>
                </a:lnTo>
                <a:lnTo>
                  <a:pt x="3528" y="1758"/>
                </a:lnTo>
                <a:lnTo>
                  <a:pt x="3496" y="1775"/>
                </a:lnTo>
                <a:lnTo>
                  <a:pt x="3462" y="1790"/>
                </a:lnTo>
                <a:lnTo>
                  <a:pt x="3428" y="1805"/>
                </a:lnTo>
                <a:lnTo>
                  <a:pt x="3392" y="1820"/>
                </a:lnTo>
                <a:lnTo>
                  <a:pt x="3357" y="1833"/>
                </a:lnTo>
                <a:lnTo>
                  <a:pt x="3319" y="1846"/>
                </a:lnTo>
                <a:lnTo>
                  <a:pt x="3192" y="1886"/>
                </a:lnTo>
                <a:lnTo>
                  <a:pt x="3227" y="1825"/>
                </a:lnTo>
                <a:lnTo>
                  <a:pt x="3258" y="1763"/>
                </a:lnTo>
                <a:lnTo>
                  <a:pt x="3289" y="1700"/>
                </a:lnTo>
                <a:lnTo>
                  <a:pt x="3317" y="1635"/>
                </a:lnTo>
                <a:lnTo>
                  <a:pt x="3345" y="1569"/>
                </a:lnTo>
                <a:lnTo>
                  <a:pt x="3369" y="1501"/>
                </a:lnTo>
                <a:lnTo>
                  <a:pt x="3391" y="1433"/>
                </a:lnTo>
                <a:lnTo>
                  <a:pt x="3411" y="1364"/>
                </a:lnTo>
                <a:lnTo>
                  <a:pt x="3430" y="1294"/>
                </a:lnTo>
                <a:lnTo>
                  <a:pt x="3446" y="1223"/>
                </a:lnTo>
                <a:lnTo>
                  <a:pt x="3459" y="1152"/>
                </a:lnTo>
                <a:lnTo>
                  <a:pt x="3470" y="1080"/>
                </a:lnTo>
                <a:lnTo>
                  <a:pt x="3475" y="1044"/>
                </a:lnTo>
                <a:lnTo>
                  <a:pt x="3479" y="1008"/>
                </a:lnTo>
                <a:lnTo>
                  <a:pt x="3482" y="972"/>
                </a:lnTo>
                <a:lnTo>
                  <a:pt x="3486" y="936"/>
                </a:lnTo>
                <a:lnTo>
                  <a:pt x="3488" y="900"/>
                </a:lnTo>
                <a:lnTo>
                  <a:pt x="3490" y="863"/>
                </a:lnTo>
                <a:lnTo>
                  <a:pt x="3491" y="828"/>
                </a:lnTo>
                <a:lnTo>
                  <a:pt x="3491" y="791"/>
                </a:lnTo>
                <a:close/>
                <a:moveTo>
                  <a:pt x="1091" y="1846"/>
                </a:moveTo>
                <a:lnTo>
                  <a:pt x="1091" y="1846"/>
                </a:lnTo>
                <a:lnTo>
                  <a:pt x="1053" y="1833"/>
                </a:lnTo>
                <a:lnTo>
                  <a:pt x="1017" y="1820"/>
                </a:lnTo>
                <a:lnTo>
                  <a:pt x="981" y="1805"/>
                </a:lnTo>
                <a:lnTo>
                  <a:pt x="947" y="1791"/>
                </a:lnTo>
                <a:lnTo>
                  <a:pt x="913" y="1775"/>
                </a:lnTo>
                <a:lnTo>
                  <a:pt x="881" y="1759"/>
                </a:lnTo>
                <a:lnTo>
                  <a:pt x="849" y="1741"/>
                </a:lnTo>
                <a:lnTo>
                  <a:pt x="819" y="1723"/>
                </a:lnTo>
                <a:lnTo>
                  <a:pt x="789" y="1705"/>
                </a:lnTo>
                <a:lnTo>
                  <a:pt x="760" y="1686"/>
                </a:lnTo>
                <a:lnTo>
                  <a:pt x="733" y="1665"/>
                </a:lnTo>
                <a:lnTo>
                  <a:pt x="705" y="1645"/>
                </a:lnTo>
                <a:lnTo>
                  <a:pt x="680" y="1624"/>
                </a:lnTo>
                <a:lnTo>
                  <a:pt x="655" y="1603"/>
                </a:lnTo>
                <a:lnTo>
                  <a:pt x="630" y="1580"/>
                </a:lnTo>
                <a:lnTo>
                  <a:pt x="607" y="1558"/>
                </a:lnTo>
                <a:lnTo>
                  <a:pt x="585" y="1535"/>
                </a:lnTo>
                <a:lnTo>
                  <a:pt x="562" y="1511"/>
                </a:lnTo>
                <a:lnTo>
                  <a:pt x="541" y="1487"/>
                </a:lnTo>
                <a:lnTo>
                  <a:pt x="521" y="1463"/>
                </a:lnTo>
                <a:lnTo>
                  <a:pt x="501" y="1438"/>
                </a:lnTo>
                <a:lnTo>
                  <a:pt x="483" y="1413"/>
                </a:lnTo>
                <a:lnTo>
                  <a:pt x="465" y="1387"/>
                </a:lnTo>
                <a:lnTo>
                  <a:pt x="448" y="1361"/>
                </a:lnTo>
                <a:lnTo>
                  <a:pt x="431" y="1336"/>
                </a:lnTo>
                <a:lnTo>
                  <a:pt x="415" y="1309"/>
                </a:lnTo>
                <a:lnTo>
                  <a:pt x="400" y="1283"/>
                </a:lnTo>
                <a:lnTo>
                  <a:pt x="386" y="1256"/>
                </a:lnTo>
                <a:lnTo>
                  <a:pt x="372" y="1229"/>
                </a:lnTo>
                <a:lnTo>
                  <a:pt x="358" y="1202"/>
                </a:lnTo>
                <a:lnTo>
                  <a:pt x="334" y="1147"/>
                </a:lnTo>
                <a:lnTo>
                  <a:pt x="312" y="1092"/>
                </a:lnTo>
                <a:lnTo>
                  <a:pt x="291" y="1038"/>
                </a:lnTo>
                <a:lnTo>
                  <a:pt x="273" y="983"/>
                </a:lnTo>
                <a:lnTo>
                  <a:pt x="258" y="928"/>
                </a:lnTo>
                <a:lnTo>
                  <a:pt x="244" y="874"/>
                </a:lnTo>
                <a:lnTo>
                  <a:pt x="232" y="820"/>
                </a:lnTo>
                <a:lnTo>
                  <a:pt x="221" y="768"/>
                </a:lnTo>
                <a:lnTo>
                  <a:pt x="212" y="716"/>
                </a:lnTo>
                <a:lnTo>
                  <a:pt x="204" y="666"/>
                </a:lnTo>
                <a:lnTo>
                  <a:pt x="198" y="618"/>
                </a:lnTo>
                <a:lnTo>
                  <a:pt x="194" y="570"/>
                </a:lnTo>
                <a:lnTo>
                  <a:pt x="190" y="525"/>
                </a:lnTo>
                <a:lnTo>
                  <a:pt x="187" y="482"/>
                </a:lnTo>
                <a:lnTo>
                  <a:pt x="185" y="441"/>
                </a:lnTo>
                <a:lnTo>
                  <a:pt x="184" y="404"/>
                </a:lnTo>
                <a:lnTo>
                  <a:pt x="184" y="367"/>
                </a:lnTo>
                <a:lnTo>
                  <a:pt x="624" y="367"/>
                </a:lnTo>
                <a:lnTo>
                  <a:pt x="919" y="367"/>
                </a:lnTo>
                <a:lnTo>
                  <a:pt x="919" y="791"/>
                </a:lnTo>
                <a:lnTo>
                  <a:pt x="919" y="828"/>
                </a:lnTo>
                <a:lnTo>
                  <a:pt x="920" y="863"/>
                </a:lnTo>
                <a:lnTo>
                  <a:pt x="922" y="900"/>
                </a:lnTo>
                <a:lnTo>
                  <a:pt x="924" y="936"/>
                </a:lnTo>
                <a:lnTo>
                  <a:pt x="927" y="972"/>
                </a:lnTo>
                <a:lnTo>
                  <a:pt x="930" y="1008"/>
                </a:lnTo>
                <a:lnTo>
                  <a:pt x="935" y="1044"/>
                </a:lnTo>
                <a:lnTo>
                  <a:pt x="940" y="1080"/>
                </a:lnTo>
                <a:lnTo>
                  <a:pt x="951" y="1151"/>
                </a:lnTo>
                <a:lnTo>
                  <a:pt x="964" y="1223"/>
                </a:lnTo>
                <a:lnTo>
                  <a:pt x="980" y="1293"/>
                </a:lnTo>
                <a:lnTo>
                  <a:pt x="998" y="1363"/>
                </a:lnTo>
                <a:lnTo>
                  <a:pt x="1019" y="1432"/>
                </a:lnTo>
                <a:lnTo>
                  <a:pt x="1041" y="1501"/>
                </a:lnTo>
                <a:lnTo>
                  <a:pt x="1065" y="1568"/>
                </a:lnTo>
                <a:lnTo>
                  <a:pt x="1092" y="1634"/>
                </a:lnTo>
                <a:lnTo>
                  <a:pt x="1120" y="1699"/>
                </a:lnTo>
                <a:lnTo>
                  <a:pt x="1151" y="1763"/>
                </a:lnTo>
                <a:lnTo>
                  <a:pt x="1183" y="1825"/>
                </a:lnTo>
                <a:lnTo>
                  <a:pt x="1217" y="1885"/>
                </a:lnTo>
                <a:lnTo>
                  <a:pt x="1091" y="1846"/>
                </a:lnTo>
                <a:close/>
                <a:moveTo>
                  <a:pt x="2205" y="1626"/>
                </a:moveTo>
                <a:lnTo>
                  <a:pt x="1637" y="2020"/>
                </a:lnTo>
                <a:lnTo>
                  <a:pt x="1837" y="1359"/>
                </a:lnTo>
                <a:lnTo>
                  <a:pt x="1287" y="940"/>
                </a:lnTo>
                <a:lnTo>
                  <a:pt x="1978" y="927"/>
                </a:lnTo>
                <a:lnTo>
                  <a:pt x="2205" y="274"/>
                </a:lnTo>
                <a:lnTo>
                  <a:pt x="2433" y="927"/>
                </a:lnTo>
                <a:lnTo>
                  <a:pt x="3123" y="940"/>
                </a:lnTo>
                <a:lnTo>
                  <a:pt x="2573" y="1359"/>
                </a:lnTo>
                <a:lnTo>
                  <a:pt x="2772" y="2020"/>
                </a:lnTo>
                <a:lnTo>
                  <a:pt x="2205" y="16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799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19748" y="246020"/>
            <a:ext cx="171650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accent1"/>
                </a:solidFill>
                <a:latin typeface="微软雅黑"/>
                <a:ea typeface="微软雅黑"/>
              </a:rPr>
              <a:t>心路历程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4662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15441" y="988096"/>
            <a:ext cx="4592689" cy="47726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8" rIns="91396" bIns="45698" rtlCol="0" anchor="ctr"/>
          <a:lstStyle/>
          <a:p>
            <a:pPr algn="ctr"/>
            <a:endParaRPr lang="zh-CN" altLang="en-US" sz="2399"/>
          </a:p>
        </p:txBody>
      </p:sp>
      <p:sp>
        <p:nvSpPr>
          <p:cNvPr id="4" name="TextBox 3"/>
          <p:cNvSpPr txBox="1"/>
          <p:nvPr/>
        </p:nvSpPr>
        <p:spPr>
          <a:xfrm>
            <a:off x="7115441" y="2473714"/>
            <a:ext cx="4398961" cy="1320592"/>
          </a:xfrm>
          <a:prstGeom prst="rect">
            <a:avLst/>
          </a:prstGeom>
          <a:noFill/>
        </p:spPr>
        <p:txBody>
          <a:bodyPr wrap="square" lIns="121830" tIns="60915" rIns="121830" bIns="60915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本学期实验感谢组员的辛勤付出。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感谢郭骁等同学的帮助与指导。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感谢各位助教不厌其烦的指导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204740" y="1196863"/>
            <a:ext cx="4019386" cy="6310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199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本学期实验即将结束</a:t>
            </a:r>
            <a:endParaRPr lang="zh-CN" altLang="en-US" sz="3199" b="1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42" y="1147457"/>
            <a:ext cx="6683894" cy="445389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9748" y="246020"/>
            <a:ext cx="171650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accent1"/>
                </a:solidFill>
                <a:latin typeface="微软雅黑"/>
                <a:ea typeface="微软雅黑"/>
              </a:rPr>
              <a:t>致谢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7877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BCB1FF-0A01-4EF4-A218-453189B01433}"/>
              </a:ext>
            </a:extLst>
          </p:cNvPr>
          <p:cNvGrpSpPr/>
          <p:nvPr/>
        </p:nvGrpSpPr>
        <p:grpSpPr>
          <a:xfrm>
            <a:off x="-19811" y="3586734"/>
            <a:ext cx="7913796" cy="3345574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D2580D-A122-4781-8CF4-100B867C1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5FF6CFF-FB4F-44B7-9612-3FB6BEEDE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B402C234-25B4-4135-B19E-C4F30F2E4DC8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41CCF2-53B9-48E8-AAF5-6B8F3D56FE97}"/>
              </a:ext>
            </a:extLst>
          </p:cNvPr>
          <p:cNvGrpSpPr/>
          <p:nvPr/>
        </p:nvGrpSpPr>
        <p:grpSpPr>
          <a:xfrm>
            <a:off x="7824045" y="0"/>
            <a:ext cx="5230580" cy="1762491"/>
            <a:chOff x="5868434" y="0"/>
            <a:chExt cx="3924146" cy="13222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29D0EA9-27D1-466F-A4A2-1A64C5284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 flipH="1" flipV="1">
              <a:off x="6264188" y="0"/>
              <a:ext cx="3528392" cy="1322276"/>
            </a:xfrm>
            <a:prstGeom prst="rect">
              <a:avLst/>
            </a:prstGeom>
          </p:spPr>
        </p:pic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884CC67-D6B0-47E0-A1FC-CCD4BF2ED8FD}"/>
                </a:ext>
              </a:extLst>
            </p:cNvPr>
            <p:cNvSpPr/>
            <p:nvPr/>
          </p:nvSpPr>
          <p:spPr>
            <a:xfrm flipV="1">
              <a:off x="8367183" y="661138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5BAB9835-5A5B-4620-8F23-1433F13B647B}"/>
                </a:ext>
              </a:extLst>
            </p:cNvPr>
            <p:cNvSpPr/>
            <p:nvPr/>
          </p:nvSpPr>
          <p:spPr>
            <a:xfrm flipV="1">
              <a:off x="5868434" y="0"/>
              <a:ext cx="791507" cy="4680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24B593F5-0826-4E2E-9C94-7F2BB8E54620}"/>
              </a:ext>
            </a:extLst>
          </p:cNvPr>
          <p:cNvSpPr txBox="1"/>
          <p:nvPr/>
        </p:nvSpPr>
        <p:spPr>
          <a:xfrm>
            <a:off x="4889500" y="2096939"/>
            <a:ext cx="6680200" cy="1100548"/>
          </a:xfrm>
          <a:prstGeom prst="rect">
            <a:avLst/>
          </a:prstGeom>
          <a:noFill/>
        </p:spPr>
        <p:txBody>
          <a:bodyPr wrap="square" lIns="121845" tIns="60923" rIns="121845" bIns="60923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4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Thanks For Listening</a:t>
            </a:r>
            <a:r>
              <a:rPr lang="zh-CN" altLang="en-US" sz="4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！</a:t>
            </a:r>
            <a:endParaRPr lang="id-ID" altLang="zh-CN" sz="4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E0A091-0815-4AB6-ABD7-303D68BFA8D3}"/>
              </a:ext>
            </a:extLst>
          </p:cNvPr>
          <p:cNvSpPr/>
          <p:nvPr/>
        </p:nvSpPr>
        <p:spPr>
          <a:xfrm>
            <a:off x="7251700" y="3683000"/>
            <a:ext cx="3721558" cy="276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</a:rPr>
              <a:t>汇报人</a:t>
            </a:r>
            <a:r>
              <a:rPr lang="zh-CN" altLang="en-US" sz="1200" dirty="0" smtClean="0">
                <a:solidFill>
                  <a:schemeClr val="bg1"/>
                </a:solidFill>
              </a:rPr>
              <a:t>：</a:t>
            </a:r>
            <a:r>
              <a:rPr lang="zh-CN" altLang="en-US" sz="1200" dirty="0">
                <a:solidFill>
                  <a:schemeClr val="bg1"/>
                </a:solidFill>
              </a:rPr>
              <a:t>许家</a:t>
            </a:r>
            <a:r>
              <a:rPr lang="zh-CN" altLang="en-US" sz="1200" dirty="0" smtClean="0">
                <a:solidFill>
                  <a:schemeClr val="bg1"/>
                </a:solidFill>
              </a:rPr>
              <a:t>铭 祁琛谕</a:t>
            </a:r>
            <a:r>
              <a:rPr lang="en-US" altLang="zh-CN" sz="1200" dirty="0" smtClean="0">
                <a:solidFill>
                  <a:schemeClr val="bg1"/>
                </a:solidFill>
              </a:rPr>
              <a:t>           </a:t>
            </a:r>
            <a:r>
              <a:rPr lang="zh-CN" altLang="en-US" sz="1200" dirty="0">
                <a:solidFill>
                  <a:schemeClr val="bg1"/>
                </a:solidFill>
              </a:rPr>
              <a:t>时间：</a:t>
            </a:r>
            <a:r>
              <a:rPr lang="en-US" altLang="zh-CN" sz="1200" dirty="0" smtClean="0">
                <a:solidFill>
                  <a:schemeClr val="bg1"/>
                </a:solidFill>
              </a:rPr>
              <a:t>2020</a:t>
            </a:r>
            <a:r>
              <a:rPr lang="zh-CN" altLang="en-US" sz="1200" dirty="0" smtClean="0">
                <a:solidFill>
                  <a:schemeClr val="bg1"/>
                </a:solidFill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</a:rPr>
              <a:t>7</a:t>
            </a:r>
            <a:r>
              <a:rPr lang="zh-CN" altLang="en-US" sz="1200" dirty="0" smtClean="0">
                <a:solidFill>
                  <a:schemeClr val="bg1"/>
                </a:solidFill>
              </a:rPr>
              <a:t>月</a:t>
            </a:r>
            <a:r>
              <a:rPr lang="en-US" altLang="zh-CN" sz="1200" dirty="0" smtClean="0">
                <a:solidFill>
                  <a:schemeClr val="bg1"/>
                </a:solidFill>
              </a:rPr>
              <a:t>28</a:t>
            </a:r>
            <a:r>
              <a:rPr lang="zh-CN" altLang="en-US" sz="1200" dirty="0" smtClean="0">
                <a:solidFill>
                  <a:schemeClr val="bg1"/>
                </a:solidFill>
              </a:rPr>
              <a:t>日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19FEFD8-1287-483D-94F5-91DC49D44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593" y="3272328"/>
            <a:ext cx="6041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633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患难兄弟荣誉出品（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9D9FC040-8516-4BAE-BBAD-43EC3F1663E4}"/>
              </a:ext>
            </a:extLst>
          </p:cNvPr>
          <p:cNvSpPr txBox="1"/>
          <p:nvPr/>
        </p:nvSpPr>
        <p:spPr>
          <a:xfrm>
            <a:off x="2340429" y="1487369"/>
            <a:ext cx="2765408" cy="2777609"/>
          </a:xfrm>
          <a:prstGeom prst="rect">
            <a:avLst/>
          </a:prstGeom>
          <a:noFill/>
        </p:spPr>
        <p:txBody>
          <a:bodyPr wrap="square" lIns="121845" tIns="60923" rIns="121845" bIns="60923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1500" dirty="0" smtClean="0">
                <a:solidFill>
                  <a:schemeClr val="accent1"/>
                </a:solidFill>
                <a:latin typeface="Agency FB" panose="020B0503020202020204" pitchFamily="34" charset="0"/>
                <a:ea typeface="华文琥珀" panose="02010800040101010101" pitchFamily="2" charset="-122"/>
                <a:cs typeface="Clear Sans Light" pitchFamily="34" charset="0"/>
              </a:rPr>
              <a:t>2020</a:t>
            </a:r>
            <a:endParaRPr lang="id-ID" altLang="zh-CN" sz="8000" dirty="0">
              <a:solidFill>
                <a:schemeClr val="accent1"/>
              </a:solidFill>
              <a:latin typeface="Agency FB" panose="020B0503020202020204" pitchFamily="34" charset="0"/>
              <a:ea typeface="华文琥珀" panose="02010800040101010101" pitchFamily="2" charset="-122"/>
              <a:cs typeface="Clear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3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animBg="1"/>
      <p:bldP spid="11" grpId="0"/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H_Others_1"/>
          <p:cNvSpPr txBox="1"/>
          <p:nvPr>
            <p:custDataLst>
              <p:tags r:id="rId1"/>
            </p:custDataLst>
          </p:nvPr>
        </p:nvSpPr>
        <p:spPr>
          <a:xfrm>
            <a:off x="2304749" y="2688479"/>
            <a:ext cx="2724518" cy="9641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265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55" name="MH_Others_2"/>
          <p:cNvSpPr txBox="1"/>
          <p:nvPr>
            <p:custDataLst>
              <p:tags r:id="rId2"/>
            </p:custDataLst>
          </p:nvPr>
        </p:nvSpPr>
        <p:spPr>
          <a:xfrm>
            <a:off x="2318510" y="3652059"/>
            <a:ext cx="2696996" cy="4102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66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66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3"/>
          <p:cNvGrpSpPr/>
          <p:nvPr/>
        </p:nvGrpSpPr>
        <p:grpSpPr>
          <a:xfrm>
            <a:off x="6033779" y="1797881"/>
            <a:ext cx="4286445" cy="650876"/>
            <a:chOff x="4357092" y="1347614"/>
            <a:chExt cx="3215268" cy="488156"/>
          </a:xfrm>
        </p:grpSpPr>
        <p:sp>
          <p:nvSpPr>
            <p:cNvPr id="57" name="MH_SubTitle_1"/>
            <p:cNvSpPr txBox="1"/>
            <p:nvPr>
              <p:custDataLst>
                <p:tags r:id="rId15"/>
              </p:custDataLst>
            </p:nvPr>
          </p:nvSpPr>
          <p:spPr>
            <a:xfrm>
              <a:off x="5391574" y="1461938"/>
              <a:ext cx="2180786" cy="324896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399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结果展示</a:t>
              </a:r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58" name="组合 2"/>
            <p:cNvGrpSpPr/>
            <p:nvPr/>
          </p:nvGrpSpPr>
          <p:grpSpPr>
            <a:xfrm>
              <a:off x="4357092" y="1347614"/>
              <a:ext cx="802436" cy="488156"/>
              <a:chOff x="6127160" y="2096130"/>
              <a:chExt cx="1128426" cy="686432"/>
            </a:xfrm>
          </p:grpSpPr>
          <p:cxnSp>
            <p:nvCxnSpPr>
              <p:cNvPr id="59" name="MH_Other_1"/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6525624" y="2096130"/>
                <a:ext cx="729962" cy="686432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MH_Other_2"/>
              <p:cNvSpPr/>
              <p:nvPr>
                <p:custDataLst>
                  <p:tags r:id="rId17"/>
                </p:custDataLst>
              </p:nvPr>
            </p:nvSpPr>
            <p:spPr>
              <a:xfrm>
                <a:off x="6145577" y="2497943"/>
                <a:ext cx="532403" cy="242763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MH_Other_3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127160" y="2108569"/>
                <a:ext cx="565888" cy="389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da-DK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2" name="组合 24"/>
          <p:cNvGrpSpPr/>
          <p:nvPr/>
        </p:nvGrpSpPr>
        <p:grpSpPr>
          <a:xfrm>
            <a:off x="6033779" y="2789540"/>
            <a:ext cx="4286445" cy="650876"/>
            <a:chOff x="4357092" y="2091358"/>
            <a:chExt cx="3215268" cy="488156"/>
          </a:xfrm>
        </p:grpSpPr>
        <p:sp>
          <p:nvSpPr>
            <p:cNvPr id="63" name="MH_SubTitle_2"/>
            <p:cNvSpPr txBox="1"/>
            <p:nvPr>
              <p:custDataLst>
                <p:tags r:id="rId11"/>
              </p:custDataLst>
            </p:nvPr>
          </p:nvSpPr>
          <p:spPr>
            <a:xfrm>
              <a:off x="5391574" y="2205286"/>
              <a:ext cx="2180786" cy="324896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399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实现</a:t>
              </a:r>
              <a:r>
                <a:rPr lang="zh-CN" altLang="en-US" sz="2399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细节</a:t>
              </a:r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64" name="组合 6"/>
            <p:cNvGrpSpPr/>
            <p:nvPr/>
          </p:nvGrpSpPr>
          <p:grpSpPr>
            <a:xfrm>
              <a:off x="4357092" y="2091358"/>
              <a:ext cx="802436" cy="488156"/>
              <a:chOff x="6127160" y="3142521"/>
              <a:chExt cx="1128426" cy="686432"/>
            </a:xfrm>
          </p:grpSpPr>
          <p:cxnSp>
            <p:nvCxnSpPr>
              <p:cNvPr id="65" name="MH_Other_4"/>
              <p:cNvCxnSpPr/>
              <p:nvPr>
                <p:custDataLst>
                  <p:tags r:id="rId12"/>
                </p:custDataLst>
              </p:nvPr>
            </p:nvCxnSpPr>
            <p:spPr>
              <a:xfrm flipH="1">
                <a:off x="6525624" y="3142521"/>
                <a:ext cx="729962" cy="6864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MH_Other_5"/>
              <p:cNvSpPr/>
              <p:nvPr>
                <p:custDataLst>
                  <p:tags r:id="rId13"/>
                </p:custDataLst>
              </p:nvPr>
            </p:nvSpPr>
            <p:spPr>
              <a:xfrm>
                <a:off x="6145577" y="3544334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MH_Other_6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6127160" y="3154960"/>
                <a:ext cx="565888" cy="389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B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8" name="组合 25"/>
          <p:cNvGrpSpPr/>
          <p:nvPr/>
        </p:nvGrpSpPr>
        <p:grpSpPr>
          <a:xfrm>
            <a:off x="6033779" y="3781195"/>
            <a:ext cx="4286445" cy="650876"/>
            <a:chOff x="4357092" y="2835101"/>
            <a:chExt cx="3215268" cy="488156"/>
          </a:xfrm>
        </p:grpSpPr>
        <p:sp>
          <p:nvSpPr>
            <p:cNvPr id="69" name="MH_SubTitle_3"/>
            <p:cNvSpPr txBox="1"/>
            <p:nvPr>
              <p:custDataLst>
                <p:tags r:id="rId7"/>
              </p:custDataLst>
            </p:nvPr>
          </p:nvSpPr>
          <p:spPr>
            <a:xfrm>
              <a:off x="5391574" y="2972582"/>
              <a:ext cx="2180786" cy="27699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>
                <a:buNone/>
              </a:pP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结果分析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0" name="组合 7"/>
            <p:cNvGrpSpPr/>
            <p:nvPr/>
          </p:nvGrpSpPr>
          <p:grpSpPr>
            <a:xfrm>
              <a:off x="4357092" y="2835101"/>
              <a:ext cx="802436" cy="488156"/>
              <a:chOff x="6127160" y="4187237"/>
              <a:chExt cx="1128426" cy="686432"/>
            </a:xfrm>
          </p:grpSpPr>
          <p:cxnSp>
            <p:nvCxnSpPr>
              <p:cNvPr id="71" name="MH_Other_7"/>
              <p:cNvCxnSpPr/>
              <p:nvPr>
                <p:custDataLst>
                  <p:tags r:id="rId8"/>
                </p:custDataLst>
              </p:nvPr>
            </p:nvCxnSpPr>
            <p:spPr>
              <a:xfrm flipH="1">
                <a:off x="6525624" y="4187237"/>
                <a:ext cx="729962" cy="686432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MH_Other_8"/>
              <p:cNvSpPr/>
              <p:nvPr>
                <p:custDataLst>
                  <p:tags r:id="rId9"/>
                </p:custDataLst>
              </p:nvPr>
            </p:nvSpPr>
            <p:spPr>
              <a:xfrm>
                <a:off x="6145577" y="4589050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MH_Other_9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6127160" y="4199676"/>
                <a:ext cx="565888" cy="389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C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组合 26"/>
          <p:cNvGrpSpPr/>
          <p:nvPr/>
        </p:nvGrpSpPr>
        <p:grpSpPr>
          <a:xfrm>
            <a:off x="6033779" y="4772857"/>
            <a:ext cx="4286445" cy="649288"/>
            <a:chOff x="4357092" y="3578845"/>
            <a:chExt cx="3215268" cy="486966"/>
          </a:xfrm>
        </p:grpSpPr>
        <p:sp>
          <p:nvSpPr>
            <p:cNvPr id="75" name="MH_SubTitle_4"/>
            <p:cNvSpPr txBox="1"/>
            <p:nvPr>
              <p:custDataLst>
                <p:tags r:id="rId3"/>
              </p:custDataLst>
            </p:nvPr>
          </p:nvSpPr>
          <p:spPr>
            <a:xfrm>
              <a:off x="5391574" y="3691979"/>
              <a:ext cx="2180786" cy="32489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399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心路历程与致谢</a:t>
              </a:r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9"/>
            <p:cNvGrpSpPr/>
            <p:nvPr/>
          </p:nvGrpSpPr>
          <p:grpSpPr>
            <a:xfrm>
              <a:off x="4357092" y="3578845"/>
              <a:ext cx="802436" cy="486966"/>
              <a:chOff x="6127160" y="5233626"/>
              <a:chExt cx="1128426" cy="684758"/>
            </a:xfrm>
          </p:grpSpPr>
          <p:cxnSp>
            <p:nvCxnSpPr>
              <p:cNvPr id="77" name="MH_Other_10"/>
              <p:cNvCxnSpPr/>
              <p:nvPr>
                <p:custDataLst>
                  <p:tags r:id="rId4"/>
                </p:custDataLst>
              </p:nvPr>
            </p:nvCxnSpPr>
            <p:spPr>
              <a:xfrm flipH="1">
                <a:off x="6525624" y="5233626"/>
                <a:ext cx="729962" cy="684758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MH_Other_11"/>
              <p:cNvSpPr/>
              <p:nvPr>
                <p:custDataLst>
                  <p:tags r:id="rId5"/>
                </p:custDataLst>
              </p:nvPr>
            </p:nvSpPr>
            <p:spPr>
              <a:xfrm>
                <a:off x="6145577" y="5635440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01213" anchor="ctr">
                <a:normAutofit fontScale="77500" lnSpcReduction="20000"/>
              </a:bodyPr>
              <a:lstStyle/>
              <a:p>
                <a:pPr algn="ctr">
                  <a:defRPr/>
                </a:pPr>
                <a:endPara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MH_Other_12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6127160" y="5246066"/>
                <a:ext cx="565888" cy="389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399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D</a:t>
                </a:r>
                <a:endParaRPr lang="zh-CN" altLang="en-US" sz="239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862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2" y="3253750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457936" y="2186222"/>
            <a:ext cx="1481175" cy="176400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3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61471" y="2963825"/>
            <a:ext cx="3341029" cy="814554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accent1"/>
                </a:solidFill>
                <a:latin typeface="微软雅黑"/>
                <a:ea typeface="微软雅黑"/>
              </a:rPr>
              <a:t>结果展示</a:t>
            </a:r>
            <a:endParaRPr lang="zh-CN" altLang="en-US" sz="40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963471428"/>
              </p:ext>
            </p:extLst>
          </p:nvPr>
        </p:nvGraphicFramePr>
        <p:xfrm>
          <a:off x="2682222" y="1653194"/>
          <a:ext cx="1929804" cy="2539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/>
          <p:cNvSpPr/>
          <p:nvPr/>
        </p:nvSpPr>
        <p:spPr>
          <a:xfrm>
            <a:off x="4612026" y="3186571"/>
            <a:ext cx="5376858" cy="5078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51815" y="3250760"/>
            <a:ext cx="5297280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6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  <a:hlinkClick r:id="rId7" action="ppaction://hlinkfile"/>
              </a:rPr>
              <a:t>C:\Users\apple\Videos\2020-07-26 21-03-42.flv</a:t>
            </a:r>
            <a:endParaRPr lang="en-US" altLang="zh-CN" sz="186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2077" y="4774547"/>
            <a:ext cx="108678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集群运行流程录屏</a:t>
            </a:r>
            <a:endParaRPr 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814430" y="4749392"/>
            <a:ext cx="1056314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19748" y="246020"/>
            <a:ext cx="171650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/>
                <a:ea typeface="微软雅黑"/>
              </a:rPr>
              <a:t>成果展示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0914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7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 animBg="1"/>
      <p:bldP spid="18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19748" y="246020"/>
            <a:ext cx="171650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/>
                <a:ea typeface="微软雅黑"/>
              </a:rPr>
              <a:t>成果展示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pic>
        <p:nvPicPr>
          <p:cNvPr id="39" name="图片 38"/>
          <p:cNvPicPr/>
          <p:nvPr/>
        </p:nvPicPr>
        <p:blipFill>
          <a:blip r:embed="rId2"/>
          <a:stretch>
            <a:fillRect/>
          </a:stretch>
        </p:blipFill>
        <p:spPr>
          <a:xfrm>
            <a:off x="1847757" y="1439192"/>
            <a:ext cx="8918213" cy="4635854"/>
          </a:xfrm>
          <a:prstGeom prst="rect">
            <a:avLst/>
          </a:prstGeom>
        </p:spPr>
      </p:pic>
      <p:pic>
        <p:nvPicPr>
          <p:cNvPr id="42" name="图片 41"/>
          <p:cNvPicPr/>
          <p:nvPr/>
        </p:nvPicPr>
        <p:blipFill>
          <a:blip r:embed="rId3"/>
          <a:stretch>
            <a:fillRect/>
          </a:stretch>
        </p:blipFill>
        <p:spPr>
          <a:xfrm>
            <a:off x="1934842" y="1439192"/>
            <a:ext cx="8733158" cy="4635854"/>
          </a:xfrm>
          <a:prstGeom prst="rect">
            <a:avLst/>
          </a:prstGeom>
        </p:spPr>
      </p:pic>
      <p:pic>
        <p:nvPicPr>
          <p:cNvPr id="43" name="图片 42"/>
          <p:cNvPicPr/>
          <p:nvPr/>
        </p:nvPicPr>
        <p:blipFill>
          <a:blip r:embed="rId4"/>
          <a:stretch>
            <a:fillRect/>
          </a:stretch>
        </p:blipFill>
        <p:spPr>
          <a:xfrm>
            <a:off x="1778000" y="1360714"/>
            <a:ext cx="8987970" cy="4809264"/>
          </a:xfrm>
          <a:prstGeom prst="rect">
            <a:avLst/>
          </a:prstGeom>
        </p:spPr>
      </p:pic>
      <p:pic>
        <p:nvPicPr>
          <p:cNvPr id="44" name="图片 43"/>
          <p:cNvPicPr/>
          <p:nvPr/>
        </p:nvPicPr>
        <p:blipFill>
          <a:blip r:embed="rId5"/>
          <a:stretch>
            <a:fillRect/>
          </a:stretch>
        </p:blipFill>
        <p:spPr>
          <a:xfrm>
            <a:off x="1778000" y="1360714"/>
            <a:ext cx="8987970" cy="4809264"/>
          </a:xfrm>
          <a:prstGeom prst="rect">
            <a:avLst/>
          </a:prstGeom>
        </p:spPr>
      </p:pic>
      <p:pic>
        <p:nvPicPr>
          <p:cNvPr id="45" name="图片 44"/>
          <p:cNvPicPr/>
          <p:nvPr/>
        </p:nvPicPr>
        <p:blipFill>
          <a:blip r:embed="rId6"/>
          <a:stretch>
            <a:fillRect/>
          </a:stretch>
        </p:blipFill>
        <p:spPr>
          <a:xfrm>
            <a:off x="1778000" y="1302041"/>
            <a:ext cx="8987970" cy="4773005"/>
          </a:xfrm>
          <a:prstGeom prst="rect">
            <a:avLst/>
          </a:prstGeom>
        </p:spPr>
      </p:pic>
      <p:pic>
        <p:nvPicPr>
          <p:cNvPr id="46" name="图片 45"/>
          <p:cNvPicPr/>
          <p:nvPr/>
        </p:nvPicPr>
        <p:blipFill>
          <a:blip r:embed="rId7"/>
          <a:stretch>
            <a:fillRect/>
          </a:stretch>
        </p:blipFill>
        <p:spPr>
          <a:xfrm>
            <a:off x="1905406" y="1439193"/>
            <a:ext cx="8860564" cy="4506376"/>
          </a:xfrm>
          <a:prstGeom prst="rect">
            <a:avLst/>
          </a:prstGeom>
        </p:spPr>
      </p:pic>
      <p:pic>
        <p:nvPicPr>
          <p:cNvPr id="47" name="图片 46"/>
          <p:cNvPicPr/>
          <p:nvPr/>
        </p:nvPicPr>
        <p:blipFill>
          <a:blip r:embed="rId8"/>
          <a:stretch>
            <a:fillRect/>
          </a:stretch>
        </p:blipFill>
        <p:spPr>
          <a:xfrm>
            <a:off x="1777999" y="1439191"/>
            <a:ext cx="9096829" cy="45063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5" y="3428997"/>
            <a:ext cx="9" cy="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8654" y="-40769"/>
            <a:ext cx="6872667" cy="69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2576AE-22D0-4C92-B346-09B70DFAB68C}"/>
              </a:ext>
            </a:extLst>
          </p:cNvPr>
          <p:cNvGrpSpPr/>
          <p:nvPr/>
        </p:nvGrpSpPr>
        <p:grpSpPr>
          <a:xfrm flipH="1">
            <a:off x="4368342" y="3241050"/>
            <a:ext cx="7965748" cy="3647280"/>
            <a:chOff x="-16275" y="2464532"/>
            <a:chExt cx="6472597" cy="27363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79D8C0-FCA8-4EF1-9200-5175FECF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093"/>
            <a:stretch/>
          </p:blipFill>
          <p:spPr>
            <a:xfrm flipH="1">
              <a:off x="3059832" y="3724672"/>
              <a:ext cx="3396490" cy="14761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AA8ED8-F849-41C5-A3DA-6EEFAF26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-16275" y="2464532"/>
              <a:ext cx="4260586" cy="2736304"/>
            </a:xfrm>
            <a:prstGeom prst="rect">
              <a:avLst/>
            </a:prstGeom>
          </p:spPr>
        </p:pic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0F7ED83-839E-4F68-A972-81B96D6CC1BA}"/>
                </a:ext>
              </a:extLst>
            </p:cNvPr>
            <p:cNvSpPr/>
            <p:nvPr/>
          </p:nvSpPr>
          <p:spPr>
            <a:xfrm>
              <a:off x="5544108" y="4659034"/>
              <a:ext cx="791507" cy="4860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F46A30-17B7-4E15-8D54-59FA5E914290}"/>
              </a:ext>
            </a:extLst>
          </p:cNvPr>
          <p:cNvSpPr txBox="1">
            <a:spLocks/>
          </p:cNvSpPr>
          <p:nvPr/>
        </p:nvSpPr>
        <p:spPr>
          <a:xfrm>
            <a:off x="2457936" y="2186222"/>
            <a:ext cx="1481175" cy="176400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463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F755E-4A00-43C1-BF67-35BD74B50749}"/>
              </a:ext>
            </a:extLst>
          </p:cNvPr>
          <p:cNvSpPr txBox="1"/>
          <p:nvPr/>
        </p:nvSpPr>
        <p:spPr>
          <a:xfrm>
            <a:off x="3986871" y="2938425"/>
            <a:ext cx="3458958" cy="892524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000" dirty="0">
                <a:solidFill>
                  <a:schemeClr val="accent1"/>
                </a:solidFill>
                <a:latin typeface="微软雅黑"/>
                <a:ea typeface="微软雅黑"/>
              </a:rPr>
              <a:t>实现</a:t>
            </a:r>
            <a:r>
              <a:rPr lang="zh-CN" altLang="en-US" sz="4000" dirty="0" smtClean="0">
                <a:solidFill>
                  <a:schemeClr val="accent1"/>
                </a:solidFill>
                <a:latin typeface="微软雅黑"/>
                <a:ea typeface="微软雅黑"/>
              </a:rPr>
              <a:t>细节</a:t>
            </a:r>
            <a:endParaRPr lang="zh-CN" altLang="en-US" sz="40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636AF9E6-3605-4777-92E2-21823906F3D5}"/>
              </a:ext>
            </a:extLst>
          </p:cNvPr>
          <p:cNvCxnSpPr/>
          <p:nvPr/>
        </p:nvCxnSpPr>
        <p:spPr>
          <a:xfrm flipH="1">
            <a:off x="1885" y="4110075"/>
            <a:ext cx="6329992" cy="0"/>
          </a:xfrm>
          <a:prstGeom prst="line">
            <a:avLst/>
          </a:prstGeom>
          <a:ln w="19050" cap="sq">
            <a:solidFill>
              <a:schemeClr val="accent3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9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9748" y="246020"/>
            <a:ext cx="171650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accent1"/>
                </a:solidFill>
                <a:latin typeface="微软雅黑"/>
                <a:ea typeface="微软雅黑"/>
              </a:rPr>
              <a:t>实现细节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1" y="1228693"/>
            <a:ext cx="9108096" cy="38440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04" y="1144336"/>
            <a:ext cx="10146689" cy="4241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012" y="868753"/>
            <a:ext cx="9442935" cy="56263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257" y="1194702"/>
            <a:ext cx="9017463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5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9748" y="246020"/>
            <a:ext cx="171650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accent1"/>
                </a:solidFill>
                <a:latin typeface="微软雅黑"/>
                <a:ea typeface="微软雅黑"/>
              </a:rPr>
              <a:t>实现细节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09" y="1086125"/>
            <a:ext cx="5810549" cy="23115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074" y="3672095"/>
            <a:ext cx="6642441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0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03104" y="221208"/>
            <a:ext cx="2694076" cy="735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9748" y="246020"/>
            <a:ext cx="171650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accent1"/>
                </a:solidFill>
                <a:latin typeface="微软雅黑"/>
                <a:ea typeface="微软雅黑"/>
              </a:rPr>
              <a:t>实现细节</a:t>
            </a:r>
            <a:endParaRPr lang="zh-CN" altLang="en-US" sz="280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48" y="1413343"/>
            <a:ext cx="6064562" cy="12827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137" y="2868451"/>
            <a:ext cx="6216970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SubTitle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725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自定义 9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718D"/>
      </a:accent1>
      <a:accent2>
        <a:srgbClr val="91ACC2"/>
      </a:accent2>
      <a:accent3>
        <a:srgbClr val="51718D"/>
      </a:accent3>
      <a:accent4>
        <a:srgbClr val="91ACC2"/>
      </a:accent4>
      <a:accent5>
        <a:srgbClr val="51718D"/>
      </a:accent5>
      <a:accent6>
        <a:srgbClr val="91ACC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202</Words>
  <Application>Microsoft Office PowerPoint</Application>
  <PresentationFormat>宽屏</PresentationFormat>
  <Paragraphs>63</Paragraphs>
  <Slides>19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Clear Sans Light</vt:lpstr>
      <vt:lpstr>Open Sans</vt:lpstr>
      <vt:lpstr>等线</vt:lpstr>
      <vt:lpstr>等线 Light</vt:lpstr>
      <vt:lpstr>方正姚体</vt:lpstr>
      <vt:lpstr>华文琥珀</vt:lpstr>
      <vt:lpstr>宋体</vt:lpstr>
      <vt:lpstr>微软雅黑</vt:lpstr>
      <vt:lpstr>Agency FB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唐 瑾萱</cp:lastModifiedBy>
  <cp:revision>46</cp:revision>
  <dcterms:created xsi:type="dcterms:W3CDTF">2017-07-09T11:42:26Z</dcterms:created>
  <dcterms:modified xsi:type="dcterms:W3CDTF">2020-07-26T14:58:52Z</dcterms:modified>
</cp:coreProperties>
</file>